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73" r:id="rId4"/>
    <p:sldId id="270" r:id="rId5"/>
    <p:sldId id="271" r:id="rId6"/>
    <p:sldId id="272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513DF3-B930-4846-9AFE-D3D023FDA353}"/>
    <pc:docChg chg="addSld delSld modSld sldOrd modMainMaster">
      <pc:chgData name="Niloofar Hosseini" userId="eb3e3110-2622-43cd-88f0-a4c46bd91734" providerId="ADAL" clId="{4A513DF3-B930-4846-9AFE-D3D023FDA353}" dt="2024-05-21T11:36:32.860" v="223" actId="2696"/>
      <pc:docMkLst>
        <pc:docMk/>
      </pc:docMkLst>
      <pc:sldChg chg="addSp delSp modSp mod setBg">
        <pc:chgData name="Niloofar Hosseini" userId="eb3e3110-2622-43cd-88f0-a4c46bd91734" providerId="ADAL" clId="{4A513DF3-B930-4846-9AFE-D3D023FDA353}" dt="2024-05-21T11:34:58.980" v="90" actId="20577"/>
        <pc:sldMkLst>
          <pc:docMk/>
          <pc:sldMk cId="411476946" sldId="256"/>
        </pc:sldMkLst>
        <pc:spChg chg="add del mod">
          <ac:chgData name="Niloofar Hosseini" userId="eb3e3110-2622-43cd-88f0-a4c46bd91734" providerId="ADAL" clId="{4A513DF3-B930-4846-9AFE-D3D023FDA353}" dt="2024-05-21T11:34:31.305" v="40"/>
          <ac:spMkLst>
            <pc:docMk/>
            <pc:sldMk cId="411476946" sldId="256"/>
            <ac:spMk id="2" creationId="{9D57D7D1-C19D-E77D-40A5-0647120D4410}"/>
          </ac:spMkLst>
        </pc:spChg>
        <pc:spChg chg="mod">
          <ac:chgData name="Niloofar Hosseini" userId="eb3e3110-2622-43cd-88f0-a4c46bd91734" providerId="ADAL" clId="{4A513DF3-B930-4846-9AFE-D3D023FDA353}" dt="2024-05-21T11:34:58.980" v="90" actId="20577"/>
          <ac:spMkLst>
            <pc:docMk/>
            <pc:sldMk cId="411476946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3DF3-B930-4846-9AFE-D3D023FDA353}" dt="2024-05-21T11:34:29.567" v="38" actId="20577"/>
        <pc:sldMkLst>
          <pc:docMk/>
          <pc:sldMk cId="2728591735" sldId="257"/>
        </pc:sldMkLst>
        <pc:spChg chg="mod">
          <ac:chgData name="Niloofar Hosseini" userId="eb3e3110-2622-43cd-88f0-a4c46bd91734" providerId="ADAL" clId="{4A513DF3-B930-4846-9AFE-D3D023FDA353}" dt="2024-05-21T11:34:29.567" v="38" actId="20577"/>
          <ac:spMkLst>
            <pc:docMk/>
            <pc:sldMk cId="2728591735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3DF3-B930-4846-9AFE-D3D023FDA353}" dt="2024-05-21T11:36:00.427" v="159" actId="20577"/>
        <pc:sldMkLst>
          <pc:docMk/>
          <pc:sldMk cId="1670636429" sldId="258"/>
        </pc:sldMkLst>
        <pc:spChg chg="mod">
          <ac:chgData name="Niloofar Hosseini" userId="eb3e3110-2622-43cd-88f0-a4c46bd91734" providerId="ADAL" clId="{4A513DF3-B930-4846-9AFE-D3D023FDA353}" dt="2024-05-21T11:36:00.427" v="159" actId="20577"/>
          <ac:spMkLst>
            <pc:docMk/>
            <pc:sldMk cId="1670636429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A513DF3-B930-4846-9AFE-D3D023FDA353}" dt="2024-05-21T11:36:21.812" v="219" actId="2696"/>
        <pc:sldMkLst>
          <pc:docMk/>
          <pc:sldMk cId="259998415" sldId="259"/>
        </pc:sldMkLst>
      </pc:sldChg>
      <pc:sldChg chg="setBg">
        <pc:chgData name="Niloofar Hosseini" userId="eb3e3110-2622-43cd-88f0-a4c46bd91734" providerId="ADAL" clId="{4A513DF3-B930-4846-9AFE-D3D023FDA353}" dt="2024-05-21T11:31:08.049" v="6"/>
        <pc:sldMkLst>
          <pc:docMk/>
          <pc:sldMk cId="317593568" sldId="262"/>
        </pc:sldMkLst>
      </pc:sldChg>
      <pc:sldChg chg="setBg">
        <pc:chgData name="Niloofar Hosseini" userId="eb3e3110-2622-43cd-88f0-a4c46bd91734" providerId="ADAL" clId="{4A513DF3-B930-4846-9AFE-D3D023FDA353}" dt="2024-05-21T11:31:03.283" v="4"/>
        <pc:sldMkLst>
          <pc:docMk/>
          <pc:sldMk cId="1941981589" sldId="263"/>
        </pc:sldMkLst>
      </pc:sldChg>
      <pc:sldChg chg="del">
        <pc:chgData name="Niloofar Hosseini" userId="eb3e3110-2622-43cd-88f0-a4c46bd91734" providerId="ADAL" clId="{4A513DF3-B930-4846-9AFE-D3D023FDA353}" dt="2024-05-21T11:36:31.923" v="222" actId="2696"/>
        <pc:sldMkLst>
          <pc:docMk/>
          <pc:sldMk cId="3856489953" sldId="264"/>
        </pc:sldMkLst>
      </pc:sldChg>
      <pc:sldChg chg="del">
        <pc:chgData name="Niloofar Hosseini" userId="eb3e3110-2622-43cd-88f0-a4c46bd91734" providerId="ADAL" clId="{4A513DF3-B930-4846-9AFE-D3D023FDA353}" dt="2024-05-21T11:36:32.860" v="223" actId="2696"/>
        <pc:sldMkLst>
          <pc:docMk/>
          <pc:sldMk cId="1520309404" sldId="265"/>
        </pc:sldMkLst>
      </pc:sldChg>
      <pc:sldChg chg="modSp add mod">
        <pc:chgData name="Niloofar Hosseini" userId="eb3e3110-2622-43cd-88f0-a4c46bd91734" providerId="ADAL" clId="{4A513DF3-B930-4846-9AFE-D3D023FDA353}" dt="2024-05-21T11:36:19.202" v="218" actId="20577"/>
        <pc:sldMkLst>
          <pc:docMk/>
          <pc:sldMk cId="773718085" sldId="266"/>
        </pc:sldMkLst>
        <pc:spChg chg="mod">
          <ac:chgData name="Niloofar Hosseini" userId="eb3e3110-2622-43cd-88f0-a4c46bd91734" providerId="ADAL" clId="{4A513DF3-B930-4846-9AFE-D3D023FDA353}" dt="2024-05-21T11:36:19.202" v="218" actId="20577"/>
          <ac:spMkLst>
            <pc:docMk/>
            <pc:sldMk cId="773718085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A513DF3-B930-4846-9AFE-D3D023FDA353}" dt="2024-05-21T11:36:29.995" v="221" actId="20578"/>
        <pc:sldMkLst>
          <pc:docMk/>
          <pc:sldMk cId="3487260506" sldId="267"/>
        </pc:sldMkLst>
      </pc:sldChg>
      <pc:sldChg chg="add ord replId">
        <pc:chgData name="Niloofar Hosseini" userId="eb3e3110-2622-43cd-88f0-a4c46bd91734" providerId="ADAL" clId="{4A513DF3-B930-4846-9AFE-D3D023FDA353}" dt="2024-05-21T11:36:29.995" v="221" actId="20578"/>
        <pc:sldMkLst>
          <pc:docMk/>
          <pc:sldMk cId="4071130869" sldId="268"/>
        </pc:sldMkLst>
      </pc:sldChg>
      <pc:sldMasterChg chg="setBg modSldLayout">
        <pc:chgData name="Niloofar Hosseini" userId="eb3e3110-2622-43cd-88f0-a4c46bd91734" providerId="ADAL" clId="{4A513DF3-B930-4846-9AFE-D3D023FDA353}" dt="2024-05-21T11:30:55.159" v="2"/>
        <pc:sldMasterMkLst>
          <pc:docMk/>
          <pc:sldMasterMk cId="3815720768" sldId="2147483648"/>
        </pc:sldMasterMkLst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1347655188" sldId="2147483649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64239620" sldId="2147483650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442079059" sldId="2147483651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995193185" sldId="2147483652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710705006" sldId="2147483653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395030586" sldId="2147483654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444347597" sldId="2147483655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4049439735" sldId="2147483656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2337204827" sldId="2147483657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1162145239" sldId="2147483658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41081687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67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7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69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03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59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93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72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97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6751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5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19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23DE6-1E4B-4477-AEFE-B52ADCF4515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9451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198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شادی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endParaRPr lang="fa-IR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حمدش گوییم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guyim</a:t>
            </a: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7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A517A-EF8A-9023-D091-F19C69E5E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C2A4E9-5902-1B81-67B8-D3F8EFD21BD7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شکی نداریم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یقین داریم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nadarim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darim</a:t>
            </a: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13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34BB1-5C23-8C2E-1BEA-E3D99CF00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E3B9A1-5E49-BEFB-6326-669A416B95A5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به یاد آرم محبتش ، قلبم حمد گوید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شادی می‌رقصم</a:t>
            </a: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be yad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mohabatash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guyad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miraghsam</a:t>
            </a:r>
            <a:endParaRPr lang="fa-IR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00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9A301-D5CB-FD6E-2302-641B2C11B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9B698-32B8-8DD5-EB93-AFA3919BE682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در قلبش بهرم جایی هست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سویش روم با اشتیاق</a:t>
            </a: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ghalbash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Bahram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jayi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hast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Suyash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eshtiyagh</a:t>
            </a:r>
            <a:endParaRPr lang="fa-IR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552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362BB-88EB-8C29-2B14-D0921732F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0FB782A-1E50-642B-C755-430DBE0C9B19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شادی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endParaRPr lang="fa-IR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حمدش گوییم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guyim</a:t>
            </a: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93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D49C2-A33A-018B-A939-023543A56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8AF1F6-7408-4564-9A6C-8F50C6E61141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شکی نداریم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یقین داریم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nadarim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yaghin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darim</a:t>
            </a: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049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593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112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2019-10-16T15:04:30Z</dcterms:created>
  <dcterms:modified xsi:type="dcterms:W3CDTF">2026-03-18T11:23:33Z</dcterms:modified>
</cp:coreProperties>
</file>