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66" r:id="rId4"/>
    <p:sldId id="267" r:id="rId5"/>
    <p:sldId id="268" r:id="rId6"/>
    <p:sldId id="269" r:id="rId7"/>
    <p:sldId id="270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2E17"/>
    <a:srgbClr val="866C00"/>
    <a:srgbClr val="9E6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74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1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27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99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8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41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73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52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25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13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36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1C2D8-C86A-465E-AFB9-9675550C418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D0A7E-C47B-451B-940E-083EB75865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747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004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کارهایت ای خدا عجیب و عظیم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خداوند مقتدر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Karhayat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ajib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moghtader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28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DDB85-CC5B-30BC-94AB-A1898131B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A539AD-51D2-D630-A754-BBD0A3C2CE2C}"/>
              </a:ext>
            </a:extLst>
          </p:cNvPr>
          <p:cNvSpPr/>
          <p:nvPr/>
        </p:nvSpPr>
        <p:spPr>
          <a:xfrm>
            <a:off x="0" y="1"/>
            <a:ext cx="12192000" cy="54293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حیات و حقیقت ، راستی و عدالت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اعمال تواند خدا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 o Haghighat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rasti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edalat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Amale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47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8D3E7-60EF-AA16-D0E6-E5F44EB9E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83C9EC-B423-D6BE-8CD1-C46B5BCDB01B}"/>
              </a:ext>
            </a:extLst>
          </p:cNvPr>
          <p:cNvSpPr/>
          <p:nvPr/>
        </p:nvSpPr>
        <p:spPr>
          <a:xfrm>
            <a:off x="0" y="1"/>
            <a:ext cx="12192000" cy="54293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کیست کسی که نخواهد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نامت را پرستد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Kist kasi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nakhahad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parastad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051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7DA2D-804B-34E6-DED0-EA3AE1C91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46FF45-07B3-68FF-073D-5569FCC98F8E}"/>
              </a:ext>
            </a:extLst>
          </p:cNvPr>
          <p:cNvSpPr/>
          <p:nvPr/>
        </p:nvSpPr>
        <p:spPr>
          <a:xfrm>
            <a:off x="0" y="1"/>
            <a:ext cx="12192000" cy="54293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تنها قدوس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قدوس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7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4F130-52F8-6F8B-1493-F37CB7A05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EF9679-3FD3-A308-6359-1A85744A78E4}"/>
              </a:ext>
            </a:extLst>
          </p:cNvPr>
          <p:cNvSpPr/>
          <p:nvPr/>
        </p:nvSpPr>
        <p:spPr>
          <a:xfrm>
            <a:off x="0" y="1"/>
            <a:ext cx="12192000" cy="54293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امتها آمده پرستند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ای شاه پرجلال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omatha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porjalal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21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186AC-CE4D-AE19-A1E4-27109768C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73535C-9ED8-AFF2-0E9D-794C76FD5C10}"/>
              </a:ext>
            </a:extLst>
          </p:cNvPr>
          <p:cNvSpPr/>
          <p:nvPr/>
        </p:nvSpPr>
        <p:spPr>
          <a:xfrm>
            <a:off x="0" y="1"/>
            <a:ext cx="12192000" cy="54293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 ، آمین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hallelujah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, Amen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16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46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96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2018-08-21T17:38:06Z</dcterms:created>
  <dcterms:modified xsi:type="dcterms:W3CDTF">2026-03-12T14:59:43Z</dcterms:modified>
</cp:coreProperties>
</file>