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54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37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839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7357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3533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1938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570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199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1967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181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9734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0574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925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8D40A-A0CD-824E-A6E6-7B60001ABCB5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43D85-21DE-E24F-B226-0DF7B08CFEF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17083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218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567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من آموز همه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سرّ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 اعمال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پرده بگشا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3263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179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زنده و زرین و زیبا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برتر از گنج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گهرها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مبارک باد مسیحا آن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بپاشم بذر آن را من به هر جا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0589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7675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زنده و زرین و زیبا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برتر از گنج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گهرها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36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567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ره گشای راه تاریک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مرهم هر درد و غم ها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5563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 تو همیشه پایدار است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زائل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زمین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آسمان‌ها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16338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567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زنده سازد روح و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طریقت شاد سازد ذهن و دل را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170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1798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زنده و زرین و زیبا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برتر از گنج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گهرها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مبارک باد مسیحا آن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بپاشم بذر آن را من به هر جا</a:t>
            </a: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487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 روز تنگی و ظلمت بیاید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نور باشد بس هویدا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990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69567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دل مخفی نما امر خدا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تو گردد آشکارا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532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0E0875-76F7-D346-9CF7-B659D70A08F8}"/>
              </a:ext>
            </a:extLst>
          </p:cNvPr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چه سازد جوان راهش همی پاک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انجام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خدایا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09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156</Words>
  <Application>Microsoft Office PowerPoint</Application>
  <PresentationFormat>Widescreen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2022-02-17T12:11:14Z</dcterms:created>
  <dcterms:modified xsi:type="dcterms:W3CDTF">2025-05-01T12:56:15Z</dcterms:modified>
</cp:coreProperties>
</file>