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4" r:id="rId4"/>
    <p:sldId id="265" r:id="rId5"/>
    <p:sldId id="266" r:id="rId6"/>
    <p:sldId id="267" r:id="rId7"/>
    <p:sldId id="257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132FB1A-1FDC-7E4C-8C72-7EB7C180A8AA}"/>
    <pc:docChg chg="undo custSel addSld delSld modSld sldOrd modMainMaster">
      <pc:chgData name="Niloofar Hosseini" userId="eb3e3110-2622-43cd-88f0-a4c46bd91734" providerId="ADAL" clId="{6132FB1A-1FDC-7E4C-8C72-7EB7C180A8AA}" dt="2024-05-20T11:08:06.983" v="190" actId="403"/>
      <pc:docMkLst>
        <pc:docMk/>
      </pc:docMkLst>
      <pc:sldChg chg="modSp mod">
        <pc:chgData name="Niloofar Hosseini" userId="eb3e3110-2622-43cd-88f0-a4c46bd91734" providerId="ADAL" clId="{6132FB1A-1FDC-7E4C-8C72-7EB7C180A8AA}" dt="2024-05-20T11:08:06.983" v="190" actId="403"/>
        <pc:sldMkLst>
          <pc:docMk/>
          <pc:sldMk cId="3971289824" sldId="256"/>
        </pc:sldMkLst>
        <pc:spChg chg="mod">
          <ac:chgData name="Niloofar Hosseini" userId="eb3e3110-2622-43cd-88f0-a4c46bd91734" providerId="ADAL" clId="{6132FB1A-1FDC-7E4C-8C72-7EB7C180A8AA}" dt="2024-05-20T11:08:06.983" v="190" actId="403"/>
          <ac:spMkLst>
            <pc:docMk/>
            <pc:sldMk cId="3971289824" sldId="256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132FB1A-1FDC-7E4C-8C72-7EB7C180A8AA}" dt="2024-05-20T11:00:00.189" v="6"/>
        <pc:sldMkLst>
          <pc:docMk/>
          <pc:sldMk cId="938540736" sldId="257"/>
        </pc:sldMkLst>
      </pc:sldChg>
      <pc:sldChg chg="setBg">
        <pc:chgData name="Niloofar Hosseini" userId="eb3e3110-2622-43cd-88f0-a4c46bd91734" providerId="ADAL" clId="{6132FB1A-1FDC-7E4C-8C72-7EB7C180A8AA}" dt="2024-05-20T10:59:55.682" v="4"/>
        <pc:sldMkLst>
          <pc:docMk/>
          <pc:sldMk cId="103876152" sldId="258"/>
        </pc:sldMkLst>
      </pc:sldChg>
      <pc:sldChg chg="addSp delSp modSp mod setBg">
        <pc:chgData name="Niloofar Hosseini" userId="eb3e3110-2622-43cd-88f0-a4c46bd91734" providerId="ADAL" clId="{6132FB1A-1FDC-7E4C-8C72-7EB7C180A8AA}" dt="2024-05-20T11:01:44.277" v="53"/>
        <pc:sldMkLst>
          <pc:docMk/>
          <pc:sldMk cId="3122851952" sldId="259"/>
        </pc:sldMkLst>
        <pc:spChg chg="add del mod">
          <ac:chgData name="Niloofar Hosseini" userId="eb3e3110-2622-43cd-88f0-a4c46bd91734" providerId="ADAL" clId="{6132FB1A-1FDC-7E4C-8C72-7EB7C180A8AA}" dt="2024-05-20T11:01:05.559" v="30"/>
          <ac:spMkLst>
            <pc:docMk/>
            <pc:sldMk cId="3122851952" sldId="259"/>
            <ac:spMk id="2" creationId="{6241DF93-F7F3-94ED-36FA-ABAAC8E111CE}"/>
          </ac:spMkLst>
        </pc:spChg>
        <pc:spChg chg="add del mod">
          <ac:chgData name="Niloofar Hosseini" userId="eb3e3110-2622-43cd-88f0-a4c46bd91734" providerId="ADAL" clId="{6132FB1A-1FDC-7E4C-8C72-7EB7C180A8AA}" dt="2024-05-20T11:01:43.442" v="51"/>
          <ac:spMkLst>
            <pc:docMk/>
            <pc:sldMk cId="3122851952" sldId="259"/>
            <ac:spMk id="3" creationId="{125B1720-6C83-8950-C22C-D86EFD3B6C37}"/>
          </ac:spMkLst>
        </pc:spChg>
        <pc:spChg chg="mod">
          <ac:chgData name="Niloofar Hosseini" userId="eb3e3110-2622-43cd-88f0-a4c46bd91734" providerId="ADAL" clId="{6132FB1A-1FDC-7E4C-8C72-7EB7C180A8AA}" dt="2024-05-20T11:01:39.278" v="49" actId="404"/>
          <ac:spMkLst>
            <pc:docMk/>
            <pc:sldMk cId="3122851952" sldId="259"/>
            <ac:spMk id="4" creationId="{00000000-0000-0000-0000-000000000000}"/>
          </ac:spMkLst>
        </pc:spChg>
        <pc:spChg chg="add del mod">
          <ac:chgData name="Niloofar Hosseini" userId="eb3e3110-2622-43cd-88f0-a4c46bd91734" providerId="ADAL" clId="{6132FB1A-1FDC-7E4C-8C72-7EB7C180A8AA}" dt="2024-05-20T11:01:44.277" v="53"/>
          <ac:spMkLst>
            <pc:docMk/>
            <pc:sldMk cId="3122851952" sldId="259"/>
            <ac:spMk id="5" creationId="{A05F0065-630F-A716-BE1D-9DC25F23FC2F}"/>
          </ac:spMkLst>
        </pc:spChg>
      </pc:sldChg>
      <pc:sldChg chg="modSp mod">
        <pc:chgData name="Niloofar Hosseini" userId="eb3e3110-2622-43cd-88f0-a4c46bd91734" providerId="ADAL" clId="{6132FB1A-1FDC-7E4C-8C72-7EB7C180A8AA}" dt="2024-05-20T11:02:27.942" v="84" actId="403"/>
        <pc:sldMkLst>
          <pc:docMk/>
          <pc:sldMk cId="5431687" sldId="260"/>
        </pc:sldMkLst>
        <pc:spChg chg="mod">
          <ac:chgData name="Niloofar Hosseini" userId="eb3e3110-2622-43cd-88f0-a4c46bd91734" providerId="ADAL" clId="{6132FB1A-1FDC-7E4C-8C72-7EB7C180A8AA}" dt="2024-05-20T11:02:27.942" v="84" actId="403"/>
          <ac:spMkLst>
            <pc:docMk/>
            <pc:sldMk cId="5431687" sldId="260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132FB1A-1FDC-7E4C-8C72-7EB7C180A8AA}" dt="2024-05-20T11:05:45.750" v="106" actId="403"/>
        <pc:sldMkLst>
          <pc:docMk/>
          <pc:sldMk cId="4131341111" sldId="261"/>
        </pc:sldMkLst>
        <pc:spChg chg="add del mod">
          <ac:chgData name="Niloofar Hosseini" userId="eb3e3110-2622-43cd-88f0-a4c46bd91734" providerId="ADAL" clId="{6132FB1A-1FDC-7E4C-8C72-7EB7C180A8AA}" dt="2024-05-20T11:05:23.871" v="97"/>
          <ac:spMkLst>
            <pc:docMk/>
            <pc:sldMk cId="4131341111" sldId="261"/>
            <ac:spMk id="2" creationId="{222636E4-3BE2-8F65-56C9-5CA2DEE44B6A}"/>
          </ac:spMkLst>
        </pc:spChg>
        <pc:spChg chg="mod">
          <ac:chgData name="Niloofar Hosseini" userId="eb3e3110-2622-43cd-88f0-a4c46bd91734" providerId="ADAL" clId="{6132FB1A-1FDC-7E4C-8C72-7EB7C180A8AA}" dt="2024-05-20T11:05:45.750" v="106" actId="403"/>
          <ac:spMkLst>
            <pc:docMk/>
            <pc:sldMk cId="4131341111" sldId="261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6132FB1A-1FDC-7E4C-8C72-7EB7C180A8AA}" dt="2024-05-20T11:05:52.803" v="109" actId="2696"/>
        <pc:sldMkLst>
          <pc:docMk/>
          <pc:sldMk cId="3330629359" sldId="262"/>
        </pc:sldMkLst>
      </pc:sldChg>
      <pc:sldChg chg="add ord">
        <pc:chgData name="Niloofar Hosseini" userId="eb3e3110-2622-43cd-88f0-a4c46bd91734" providerId="ADAL" clId="{6132FB1A-1FDC-7E4C-8C72-7EB7C180A8AA}" dt="2024-05-20T11:05:51.654" v="108" actId="20578"/>
        <pc:sldMkLst>
          <pc:docMk/>
          <pc:sldMk cId="2973638780" sldId="263"/>
        </pc:sldMkLst>
      </pc:sldChg>
      <pc:sldMasterChg chg="setBg modSldLayout">
        <pc:chgData name="Niloofar Hosseini" userId="eb3e3110-2622-43cd-88f0-a4c46bd91734" providerId="ADAL" clId="{6132FB1A-1FDC-7E4C-8C72-7EB7C180A8AA}" dt="2024-05-20T10:59:46.675" v="2"/>
        <pc:sldMasterMkLst>
          <pc:docMk/>
          <pc:sldMasterMk cId="3396748287" sldId="2147483648"/>
        </pc:sldMasterMkLst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906166681" sldId="2147483649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1774517225" sldId="2147483650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1534701227" sldId="2147483651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2582532734" sldId="2147483652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3917360706" sldId="2147483653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2378310358" sldId="2147483654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2010230978" sldId="2147483655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1353429302" sldId="2147483656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1589160678" sldId="2147483657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635140999" sldId="2147483658"/>
          </pc:sldLayoutMkLst>
        </pc:sldLayoutChg>
        <pc:sldLayoutChg chg="setBg">
          <pc:chgData name="Niloofar Hosseini" userId="eb3e3110-2622-43cd-88f0-a4c46bd91734" providerId="ADAL" clId="{6132FB1A-1FDC-7E4C-8C72-7EB7C180A8AA}" dt="2024-05-20T10:59:46.675" v="2"/>
          <pc:sldLayoutMkLst>
            <pc:docMk/>
            <pc:sldMasterMk cId="3396748287" sldId="2147483648"/>
            <pc:sldLayoutMk cId="3933158989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6076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8418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7569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8603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1847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7336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360606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9913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644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347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7613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A232C-35D4-46CD-A0C7-6B40404453DB}" type="datetimeFigureOut">
              <a:rPr lang="de-DE" smtClean="0"/>
              <a:t>18.03.2026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05419-4E23-4E35-AD1F-579ACCCE27E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09181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876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0840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کـادوش کـادوش کـادوش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Kadosh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Kadosh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Kadosh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2851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0F6A23-FA64-5515-9D69-99DBED5A2B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02DA5CD-B3A7-BFA1-6BE1-98BEA2EABDF6}"/>
              </a:ext>
            </a:extLst>
          </p:cNvPr>
          <p:cNvSpPr/>
          <p:nvPr/>
        </p:nvSpPr>
        <p:spPr>
          <a:xfrm>
            <a:off x="0" y="0"/>
            <a:ext cx="12192000" cy="50840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ادونای الوهیم صدقینو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Adonai , Elohim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Sedghino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8784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2B83C2-6090-DB33-D6AA-15C451FDB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AA8C73F-528E-942A-D149-53BB99D2F326}"/>
              </a:ext>
            </a:extLst>
          </p:cNvPr>
          <p:cNvSpPr/>
          <p:nvPr/>
        </p:nvSpPr>
        <p:spPr>
          <a:xfrm>
            <a:off x="0" y="0"/>
            <a:ext cx="12192000" cy="50840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قدوس قدوس قدوس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Ghodus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85961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5CBD1-A2EA-2234-44B6-831AC5121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CC85111-CE3F-E231-8747-B3BC30205C5D}"/>
              </a:ext>
            </a:extLst>
          </p:cNvPr>
          <p:cNvSpPr/>
          <p:nvPr/>
        </p:nvSpPr>
        <p:spPr>
          <a:xfrm>
            <a:off x="0" y="0"/>
            <a:ext cx="12192000" cy="50840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ادونای الوهیم صدقینو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Adonai , Elohim ,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Sedghino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250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64BB19-D0C1-6F78-CC99-265A524B6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A1AC6FD-96ED-5403-8CFC-BBDECA201B8D}"/>
              </a:ext>
            </a:extLst>
          </p:cNvPr>
          <p:cNvSpPr/>
          <p:nvPr/>
        </p:nvSpPr>
        <p:spPr>
          <a:xfrm>
            <a:off x="0" y="0"/>
            <a:ext cx="12192000" cy="50840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که بود و هست و می‌آید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Ou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bud o hast o </a:t>
            </a:r>
            <a:r>
              <a:rPr lang="en-US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miayad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564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8540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42</Words>
  <Application>Microsoft Office PowerPoint</Application>
  <PresentationFormat>Widescreen</PresentationFormat>
  <Paragraphs>20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2019-08-28T16:24:27Z</dcterms:created>
  <dcterms:modified xsi:type="dcterms:W3CDTF">2026-03-18T10:17:31Z</dcterms:modified>
</cp:coreProperties>
</file>