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8816A82-F2DF-D044-94B6-6E4EAFB4B218}"/>
    <pc:docChg chg="modSld modMainMaster">
      <pc:chgData name="Niloofar Hosseini" userId="eb3e3110-2622-43cd-88f0-a4c46bd91734" providerId="ADAL" clId="{88816A82-F2DF-D044-94B6-6E4EAFB4B218}" dt="2024-05-23T11:05:44.583" v="38" actId="20577"/>
      <pc:docMkLst>
        <pc:docMk/>
      </pc:docMkLst>
      <pc:sldChg chg="addSp delSp modSp mod setBg">
        <pc:chgData name="Niloofar Hosseini" userId="eb3e3110-2622-43cd-88f0-a4c46bd91734" providerId="ADAL" clId="{88816A82-F2DF-D044-94B6-6E4EAFB4B218}" dt="2024-05-23T11:05:40.856" v="36"/>
        <pc:sldMkLst>
          <pc:docMk/>
          <pc:sldMk cId="2395442088" sldId="257"/>
        </pc:sldMkLst>
        <pc:spChg chg="mod">
          <ac:chgData name="Niloofar Hosseini" userId="eb3e3110-2622-43cd-88f0-a4c46bd91734" providerId="ADAL" clId="{88816A82-F2DF-D044-94B6-6E4EAFB4B218}" dt="2024-05-23T11:05:18.565" v="32" actId="20577"/>
          <ac:spMkLst>
            <pc:docMk/>
            <pc:sldMk cId="2395442088" sldId="257"/>
            <ac:spMk id="2" creationId="{00000000-0000-0000-0000-000000000000}"/>
          </ac:spMkLst>
        </pc:spChg>
        <pc:spChg chg="add del mod">
          <ac:chgData name="Niloofar Hosseini" userId="eb3e3110-2622-43cd-88f0-a4c46bd91734" providerId="ADAL" clId="{88816A82-F2DF-D044-94B6-6E4EAFB4B218}" dt="2024-05-23T11:05:40.856" v="36"/>
          <ac:spMkLst>
            <pc:docMk/>
            <pc:sldMk cId="2395442088" sldId="257"/>
            <ac:spMk id="3" creationId="{659E5A9B-134D-6527-02C3-CA86475EB7A4}"/>
          </ac:spMkLst>
        </pc:spChg>
      </pc:sldChg>
      <pc:sldChg chg="modSp mod">
        <pc:chgData name="Niloofar Hosseini" userId="eb3e3110-2622-43cd-88f0-a4c46bd91734" providerId="ADAL" clId="{88816A82-F2DF-D044-94B6-6E4EAFB4B218}" dt="2024-05-23T11:05:44.583" v="38" actId="20577"/>
        <pc:sldMkLst>
          <pc:docMk/>
          <pc:sldMk cId="3768770813" sldId="258"/>
        </pc:sldMkLst>
        <pc:spChg chg="mod">
          <ac:chgData name="Niloofar Hosseini" userId="eb3e3110-2622-43cd-88f0-a4c46bd91734" providerId="ADAL" clId="{88816A82-F2DF-D044-94B6-6E4EAFB4B218}" dt="2024-05-23T11:05:44.583" v="38" actId="20577"/>
          <ac:spMkLst>
            <pc:docMk/>
            <pc:sldMk cId="3768770813" sldId="258"/>
            <ac:spMk id="2" creationId="{00000000-0000-0000-0000-000000000000}"/>
          </ac:spMkLst>
        </pc:spChg>
      </pc:sldChg>
      <pc:sldChg chg="setBg">
        <pc:chgData name="Niloofar Hosseini" userId="eb3e3110-2622-43cd-88f0-a4c46bd91734" providerId="ADAL" clId="{88816A82-F2DF-D044-94B6-6E4EAFB4B218}" dt="2024-05-23T11:04:19.844" v="13"/>
        <pc:sldMkLst>
          <pc:docMk/>
          <pc:sldMk cId="1726724599" sldId="259"/>
        </pc:sldMkLst>
      </pc:sldChg>
      <pc:sldChg chg="setBg">
        <pc:chgData name="Niloofar Hosseini" userId="eb3e3110-2622-43cd-88f0-a4c46bd91734" providerId="ADAL" clId="{88816A82-F2DF-D044-94B6-6E4EAFB4B218}" dt="2024-05-23T11:04:15.592" v="11"/>
        <pc:sldMkLst>
          <pc:docMk/>
          <pc:sldMk cId="683424245" sldId="260"/>
        </pc:sldMkLst>
      </pc:sldChg>
      <pc:sldMasterChg chg="setBg modSldLayout">
        <pc:chgData name="Niloofar Hosseini" userId="eb3e3110-2622-43cd-88f0-a4c46bd91734" providerId="ADAL" clId="{88816A82-F2DF-D044-94B6-6E4EAFB4B218}" dt="2024-05-23T11:04:10.369" v="9"/>
        <pc:sldMasterMkLst>
          <pc:docMk/>
          <pc:sldMasterMk cId="2041558139" sldId="2147483648"/>
        </pc:sldMasterMkLst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2398242276" sldId="2147483649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3569952292" sldId="2147483650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1927308683" sldId="2147483651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2940432512" sldId="2147483652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3742103036" sldId="2147483653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2269749230" sldId="2147483654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3890011503" sldId="2147483655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4192121246" sldId="2147483656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2427319088" sldId="2147483657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22415400" sldId="2147483658"/>
          </pc:sldLayoutMkLst>
        </pc:sldLayoutChg>
        <pc:sldLayoutChg chg="setBg">
          <pc:chgData name="Niloofar Hosseini" userId="eb3e3110-2622-43cd-88f0-a4c46bd91734" providerId="ADAL" clId="{88816A82-F2DF-D044-94B6-6E4EAFB4B218}" dt="2024-05-23T11:04:10.369" v="9"/>
          <pc:sldLayoutMkLst>
            <pc:docMk/>
            <pc:sldMasterMk cId="2041558139" sldId="2147483648"/>
            <pc:sldLayoutMk cId="185278320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44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750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859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857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85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33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0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77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244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6211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50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826F0-79D6-4478-A704-677093D1D5A7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185BB-7368-4DD4-BBEF-594943CC6EB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9823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424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دهم نامت را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عظیمت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از هر نامی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برتر است نام تو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544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 نامت را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 زیبایت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از هر نامی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برتر است نام تو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6877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03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de-DE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6724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2019-02-22T09:20:46Z</dcterms:created>
  <dcterms:modified xsi:type="dcterms:W3CDTF">2025-05-01T12:47:49Z</dcterms:modified>
</cp:coreProperties>
</file>