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3" r:id="rId4"/>
    <p:sldId id="264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1342C51-D78C-614B-89CD-DC84A6AC530D}"/>
    <pc:docChg chg="undo custSel addSld delSld modSld sldOrd modMainMaster">
      <pc:chgData name="Niloofar Hosseini" userId="eb3e3110-2622-43cd-88f0-a4c46bd91734" providerId="ADAL" clId="{F1342C51-D78C-614B-89CD-DC84A6AC530D}" dt="2024-05-20T10:45:07.781" v="78" actId="20578"/>
      <pc:docMkLst>
        <pc:docMk/>
      </pc:docMkLst>
      <pc:sldChg chg="modSp mod setBg">
        <pc:chgData name="Niloofar Hosseini" userId="eb3e3110-2622-43cd-88f0-a4c46bd91734" providerId="ADAL" clId="{F1342C51-D78C-614B-89CD-DC84A6AC530D}" dt="2024-05-20T10:44:21.660" v="61" actId="404"/>
        <pc:sldMkLst>
          <pc:docMk/>
          <pc:sldMk cId="3774443401" sldId="256"/>
        </pc:sldMkLst>
        <pc:spChg chg="mod">
          <ac:chgData name="Niloofar Hosseini" userId="eb3e3110-2622-43cd-88f0-a4c46bd91734" providerId="ADAL" clId="{F1342C51-D78C-614B-89CD-DC84A6AC530D}" dt="2024-05-20T10:44:21.660" v="61" actId="404"/>
          <ac:spMkLst>
            <pc:docMk/>
            <pc:sldMk cId="3774443401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F1342C51-D78C-614B-89CD-DC84A6AC530D}" dt="2024-05-20T10:44:59.289" v="75" actId="404"/>
        <pc:sldMkLst>
          <pc:docMk/>
          <pc:sldMk cId="3297463345" sldId="257"/>
        </pc:sldMkLst>
        <pc:spChg chg="mod">
          <ac:chgData name="Niloofar Hosseini" userId="eb3e3110-2622-43cd-88f0-a4c46bd91734" providerId="ADAL" clId="{F1342C51-D78C-614B-89CD-DC84A6AC530D}" dt="2024-05-20T10:44:59.289" v="75" actId="404"/>
          <ac:spMkLst>
            <pc:docMk/>
            <pc:sldMk cId="3297463345" sldId="257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F1342C51-D78C-614B-89CD-DC84A6AC530D}" dt="2024-05-20T10:45:04.538" v="76" actId="2696"/>
        <pc:sldMkLst>
          <pc:docMk/>
          <pc:sldMk cId="2076659122" sldId="258"/>
        </pc:sldMkLst>
      </pc:sldChg>
      <pc:sldChg chg="del setBg">
        <pc:chgData name="Niloofar Hosseini" userId="eb3e3110-2622-43cd-88f0-a4c46bd91734" providerId="ADAL" clId="{F1342C51-D78C-614B-89CD-DC84A6AC530D}" dt="2024-05-20T10:41:35.717" v="8" actId="2696"/>
        <pc:sldMkLst>
          <pc:docMk/>
          <pc:sldMk cId="4186725046" sldId="259"/>
        </pc:sldMkLst>
      </pc:sldChg>
      <pc:sldChg chg="setBg">
        <pc:chgData name="Niloofar Hosseini" userId="eb3e3110-2622-43cd-88f0-a4c46bd91734" providerId="ADAL" clId="{F1342C51-D78C-614B-89CD-DC84A6AC530D}" dt="2024-05-20T10:41:32.807" v="6"/>
        <pc:sldMkLst>
          <pc:docMk/>
          <pc:sldMk cId="3767957490" sldId="260"/>
        </pc:sldMkLst>
      </pc:sldChg>
      <pc:sldChg chg="add ord">
        <pc:chgData name="Niloofar Hosseini" userId="eb3e3110-2622-43cd-88f0-a4c46bd91734" providerId="ADAL" clId="{F1342C51-D78C-614B-89CD-DC84A6AC530D}" dt="2024-05-20T10:41:37.195" v="9" actId="20578"/>
        <pc:sldMkLst>
          <pc:docMk/>
          <pc:sldMk cId="3552445717" sldId="261"/>
        </pc:sldMkLst>
      </pc:sldChg>
      <pc:sldChg chg="add ord">
        <pc:chgData name="Niloofar Hosseini" userId="eb3e3110-2622-43cd-88f0-a4c46bd91734" providerId="ADAL" clId="{F1342C51-D78C-614B-89CD-DC84A6AC530D}" dt="2024-05-20T10:45:07.781" v="78" actId="20578"/>
        <pc:sldMkLst>
          <pc:docMk/>
          <pc:sldMk cId="519989681" sldId="262"/>
        </pc:sldMkLst>
      </pc:sldChg>
      <pc:sldMasterChg chg="setBg modSldLayout">
        <pc:chgData name="Niloofar Hosseini" userId="eb3e3110-2622-43cd-88f0-a4c46bd91734" providerId="ADAL" clId="{F1342C51-D78C-614B-89CD-DC84A6AC530D}" dt="2024-05-20T10:41:20.513" v="4"/>
        <pc:sldMasterMkLst>
          <pc:docMk/>
          <pc:sldMasterMk cId="1561786025" sldId="2147483648"/>
        </pc:sldMasterMkLst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457961478" sldId="2147483649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4170412964" sldId="2147483650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808747817" sldId="2147483651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3023935355" sldId="2147483652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568527008" sldId="2147483653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1086698263" sldId="2147483654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692873218" sldId="2147483655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1922889007" sldId="2147483656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3866630266" sldId="2147483657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2023908588" sldId="2147483658"/>
          </pc:sldLayoutMkLst>
        </pc:sldLayoutChg>
        <pc:sldLayoutChg chg="setBg">
          <pc:chgData name="Niloofar Hosseini" userId="eb3e3110-2622-43cd-88f0-a4c46bd91734" providerId="ADAL" clId="{F1342C51-D78C-614B-89CD-DC84A6AC530D}" dt="2024-05-20T10:41:20.513" v="4"/>
          <pc:sldLayoutMkLst>
            <pc:docMk/>
            <pc:sldMasterMk cId="1561786025" sldId="2147483648"/>
            <pc:sldLayoutMk cId="41322975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58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14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12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02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41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623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74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84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37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272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DF626-05D6-4354-B3BF-5BC891B32EC5}" type="datetimeFigureOut">
              <a:rPr lang="en-GB" smtClean="0"/>
              <a:t>16/03/2026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189A3-1EC5-4342-87A6-2D6070BF4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639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795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 anchor="t">
            <a:noAutofit/>
          </a:bodyPr>
          <a:lstStyle/>
          <a:p>
            <a:pPr rtl="1">
              <a:lnSpc>
                <a:spcPct val="20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تو باد جلال بر تو باد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تو باد ، عيسى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bar to bad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to bad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bar to bad Isa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443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35A10-61C1-2CE3-0B02-B8D7AE1CC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ECA2A8-66D3-8961-7DFD-602024CCE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 anchor="t">
            <a:noAutofit/>
          </a:bodyPr>
          <a:lstStyle/>
          <a:p>
            <a:pPr rtl="1">
              <a:lnSpc>
                <a:spcPct val="20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هستی عظیم ، خدای رحیم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تو بالاترین نام در دنیاست</a:t>
            </a:r>
          </a:p>
          <a:p>
            <a:pPr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rahim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balatarin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donyast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56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55657-15C0-F9FD-6172-0953A9805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34478CB-7722-3B08-6EB6-FDC911A8F1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 anchor="t">
            <a:noAutofit/>
          </a:bodyPr>
          <a:lstStyle/>
          <a:p>
            <a:pPr rtl="1">
              <a:lnSpc>
                <a:spcPct val="20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تو باد جلال بر تو باد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جلال بر تو باد ، عيسى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bar to bad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to bad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 bar to bad Isa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97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2445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78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2017-10-19T13:04:09Z</dcterms:created>
  <dcterms:modified xsi:type="dcterms:W3CDTF">2026-03-16T16:23:23Z</dcterms:modified>
</cp:coreProperties>
</file>