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56" r:id="rId3"/>
    <p:sldId id="279" r:id="rId4"/>
    <p:sldId id="280" r:id="rId5"/>
    <p:sldId id="281" r:id="rId6"/>
    <p:sldId id="282" r:id="rId7"/>
    <p:sldId id="28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462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404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482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21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684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20/06/2025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724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آن روز که من تو را در خود دیدم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زندگیم را با تو زیبا دیدم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724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نگویم نیست دگر غم و اندوهی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اما مرا شادیست زیرا امید را در تو دیدم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71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جهانم بی تو دگر معنا ندارد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 تو دارم آنچه دارم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تو معشوق جانم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خوانم با قلب و جانم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724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اشکهای چشمانم را تو پاک نمودی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خنده به لبهایم نشاندی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0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724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زخمهای وجودم را تو احیا کردی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طراوت را تو بخشیدی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3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جهانم بی تو دگر معنا ندارد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 تو دارم آنچه دارم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تو معشوق جانم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خوانم با قلب و جانم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97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101</Words>
  <Application>Microsoft Office PowerPoint</Application>
  <PresentationFormat>Widescreen</PresentationFormat>
  <Paragraphs>28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2018-08-23T12:16:56Z</dcterms:created>
  <dcterms:modified xsi:type="dcterms:W3CDTF">2025-06-20T11:49:26Z</dcterms:modified>
</cp:coreProperties>
</file>