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8" r:id="rId3"/>
    <p:sldId id="260" r:id="rId4"/>
    <p:sldId id="261" r:id="rId5"/>
    <p:sldId id="262" r:id="rId6"/>
    <p:sldId id="257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38"/>
    <p:restoredTop sz="94804"/>
  </p:normalViewPr>
  <p:slideViewPr>
    <p:cSldViewPr snapToGrid="0" snapToObjects="1">
      <p:cViewPr varScale="1">
        <p:scale>
          <a:sx n="81" d="100"/>
          <a:sy n="81" d="100"/>
        </p:scale>
        <p:origin x="754" y="-50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1EE365D9-A483-EE44-849D-4D7B2F6B18B6}"/>
    <pc:docChg chg="undo custSel addSld delSld modSld sldOrd modMainMaster">
      <pc:chgData name="Niloofar Hosseini" userId="eb3e3110-2622-43cd-88f0-a4c46bd91734" providerId="ADAL" clId="{1EE365D9-A483-EE44-849D-4D7B2F6B18B6}" dt="2024-06-17T08:43:11.020" v="561" actId="20578"/>
      <pc:docMkLst>
        <pc:docMk/>
      </pc:docMkLst>
      <pc:sldChg chg="setBg">
        <pc:chgData name="Niloofar Hosseini" userId="eb3e3110-2622-43cd-88f0-a4c46bd91734" providerId="ADAL" clId="{1EE365D9-A483-EE44-849D-4D7B2F6B18B6}" dt="2024-06-17T08:38:42.197" v="6"/>
        <pc:sldMkLst>
          <pc:docMk/>
          <pc:sldMk cId="350426786" sldId="256"/>
        </pc:sldMkLst>
      </pc:sldChg>
      <pc:sldChg chg="setBg">
        <pc:chgData name="Niloofar Hosseini" userId="eb3e3110-2622-43cd-88f0-a4c46bd91734" providerId="ADAL" clId="{1EE365D9-A483-EE44-849D-4D7B2F6B18B6}" dt="2024-06-17T08:38:47.492" v="8"/>
        <pc:sldMkLst>
          <pc:docMk/>
          <pc:sldMk cId="3394994577" sldId="257"/>
        </pc:sldMkLst>
      </pc:sldChg>
      <pc:sldChg chg="addSp delSp modSp mod setBg">
        <pc:chgData name="Niloofar Hosseini" userId="eb3e3110-2622-43cd-88f0-a4c46bd91734" providerId="ADAL" clId="{1EE365D9-A483-EE44-849D-4D7B2F6B18B6}" dt="2024-06-17T08:42:01.786" v="365" actId="404"/>
        <pc:sldMkLst>
          <pc:docMk/>
          <pc:sldMk cId="3829023971" sldId="258"/>
        </pc:sldMkLst>
        <pc:spChg chg="add del mod">
          <ac:chgData name="Niloofar Hosseini" userId="eb3e3110-2622-43cd-88f0-a4c46bd91734" providerId="ADAL" clId="{1EE365D9-A483-EE44-849D-4D7B2F6B18B6}" dt="2024-06-17T08:40:29.716" v="233"/>
          <ac:spMkLst>
            <pc:docMk/>
            <pc:sldMk cId="3829023971" sldId="258"/>
            <ac:spMk id="2" creationId="{70C7F3D2-00A4-2249-7C15-B8089730415B}"/>
          </ac:spMkLst>
        </pc:spChg>
        <pc:spChg chg="mod">
          <ac:chgData name="Niloofar Hosseini" userId="eb3e3110-2622-43cd-88f0-a4c46bd91734" providerId="ADAL" clId="{1EE365D9-A483-EE44-849D-4D7B2F6B18B6}" dt="2024-06-17T08:42:01.786" v="365" actId="404"/>
          <ac:spMkLst>
            <pc:docMk/>
            <pc:sldMk cId="3829023971" sldId="258"/>
            <ac:spMk id="4" creationId="{4B2625B2-D372-544F-A7F5-15661A745E64}"/>
          </ac:spMkLst>
        </pc:spChg>
      </pc:sldChg>
      <pc:sldChg chg="del">
        <pc:chgData name="Niloofar Hosseini" userId="eb3e3110-2622-43cd-88f0-a4c46bd91734" providerId="ADAL" clId="{1EE365D9-A483-EE44-849D-4D7B2F6B18B6}" dt="2024-06-17T08:40:35.809" v="235" actId="2696"/>
        <pc:sldMkLst>
          <pc:docMk/>
          <pc:sldMk cId="1951943582" sldId="259"/>
        </pc:sldMkLst>
      </pc:sldChg>
      <pc:sldChg chg="modSp mod ord">
        <pc:chgData name="Niloofar Hosseini" userId="eb3e3110-2622-43cd-88f0-a4c46bd91734" providerId="ADAL" clId="{1EE365D9-A483-EE44-849D-4D7B2F6B18B6}" dt="2024-06-17T08:42:21.471" v="376" actId="20578"/>
        <pc:sldMkLst>
          <pc:docMk/>
          <pc:sldMk cId="3049929016" sldId="260"/>
        </pc:sldMkLst>
        <pc:spChg chg="mod">
          <ac:chgData name="Niloofar Hosseini" userId="eb3e3110-2622-43cd-88f0-a4c46bd91734" providerId="ADAL" clId="{1EE365D9-A483-EE44-849D-4D7B2F6B18B6}" dt="2024-06-17T08:41:54.585" v="363" actId="20577"/>
          <ac:spMkLst>
            <pc:docMk/>
            <pc:sldMk cId="3049929016" sldId="260"/>
            <ac:spMk id="2" creationId="{2A10C2AE-F389-3346-B07F-D1B261982D68}"/>
          </ac:spMkLst>
        </pc:spChg>
      </pc:sldChg>
      <pc:sldChg chg="del">
        <pc:chgData name="Niloofar Hosseini" userId="eb3e3110-2622-43cd-88f0-a4c46bd91734" providerId="ADAL" clId="{1EE365D9-A483-EE44-849D-4D7B2F6B18B6}" dt="2024-06-17T08:42:15.400" v="367" actId="2696"/>
        <pc:sldMkLst>
          <pc:docMk/>
          <pc:sldMk cId="730525379" sldId="261"/>
        </pc:sldMkLst>
      </pc:sldChg>
      <pc:sldChg chg="modSp add mod">
        <pc:chgData name="Niloofar Hosseini" userId="eb3e3110-2622-43cd-88f0-a4c46bd91734" providerId="ADAL" clId="{1EE365D9-A483-EE44-849D-4D7B2F6B18B6}" dt="2024-06-17T08:43:05.406" v="559" actId="20577"/>
        <pc:sldMkLst>
          <pc:docMk/>
          <pc:sldMk cId="3057505223" sldId="261"/>
        </pc:sldMkLst>
        <pc:spChg chg="mod">
          <ac:chgData name="Niloofar Hosseini" userId="eb3e3110-2622-43cd-88f0-a4c46bd91734" providerId="ADAL" clId="{1EE365D9-A483-EE44-849D-4D7B2F6B18B6}" dt="2024-06-17T08:43:05.406" v="559" actId="20577"/>
          <ac:spMkLst>
            <pc:docMk/>
            <pc:sldMk cId="3057505223" sldId="261"/>
            <ac:spMk id="4" creationId="{4B2625B2-D372-544F-A7F5-15661A745E64}"/>
          </ac:spMkLst>
        </pc:spChg>
      </pc:sldChg>
      <pc:sldChg chg="del">
        <pc:chgData name="Niloofar Hosseini" userId="eb3e3110-2622-43cd-88f0-a4c46bd91734" providerId="ADAL" clId="{1EE365D9-A483-EE44-849D-4D7B2F6B18B6}" dt="2024-06-17T08:42:15.664" v="369" actId="2696"/>
        <pc:sldMkLst>
          <pc:docMk/>
          <pc:sldMk cId="1283172256" sldId="262"/>
        </pc:sldMkLst>
      </pc:sldChg>
      <pc:sldChg chg="add ord">
        <pc:chgData name="Niloofar Hosseini" userId="eb3e3110-2622-43cd-88f0-a4c46bd91734" providerId="ADAL" clId="{1EE365D9-A483-EE44-849D-4D7B2F6B18B6}" dt="2024-06-17T08:43:11.020" v="561" actId="20578"/>
        <pc:sldMkLst>
          <pc:docMk/>
          <pc:sldMk cId="2935111896" sldId="262"/>
        </pc:sldMkLst>
      </pc:sldChg>
      <pc:sldChg chg="del">
        <pc:chgData name="Niloofar Hosseini" userId="eb3e3110-2622-43cd-88f0-a4c46bd91734" providerId="ADAL" clId="{1EE365D9-A483-EE44-849D-4D7B2F6B18B6}" dt="2024-06-17T08:42:13.438" v="366" actId="2696"/>
        <pc:sldMkLst>
          <pc:docMk/>
          <pc:sldMk cId="2262796948" sldId="263"/>
        </pc:sldMkLst>
      </pc:sldChg>
      <pc:sldChg chg="del">
        <pc:chgData name="Niloofar Hosseini" userId="eb3e3110-2622-43cd-88f0-a4c46bd91734" providerId="ADAL" clId="{1EE365D9-A483-EE44-849D-4D7B2F6B18B6}" dt="2024-06-17T08:40:35.158" v="234" actId="2696"/>
        <pc:sldMkLst>
          <pc:docMk/>
          <pc:sldMk cId="1982612618" sldId="266"/>
        </pc:sldMkLst>
      </pc:sldChg>
      <pc:sldChg chg="del">
        <pc:chgData name="Niloofar Hosseini" userId="eb3e3110-2622-43cd-88f0-a4c46bd91734" providerId="ADAL" clId="{1EE365D9-A483-EE44-849D-4D7B2F6B18B6}" dt="2024-06-17T08:40:36.437" v="236" actId="2696"/>
        <pc:sldMkLst>
          <pc:docMk/>
          <pc:sldMk cId="3516480384" sldId="267"/>
        </pc:sldMkLst>
      </pc:sldChg>
      <pc:sldChg chg="del">
        <pc:chgData name="Niloofar Hosseini" userId="eb3e3110-2622-43cd-88f0-a4c46bd91734" providerId="ADAL" clId="{1EE365D9-A483-EE44-849D-4D7B2F6B18B6}" dt="2024-06-17T08:42:15.797" v="370" actId="2696"/>
        <pc:sldMkLst>
          <pc:docMk/>
          <pc:sldMk cId="1621347470" sldId="269"/>
        </pc:sldMkLst>
      </pc:sldChg>
      <pc:sldChg chg="del">
        <pc:chgData name="Niloofar Hosseini" userId="eb3e3110-2622-43cd-88f0-a4c46bd91734" providerId="ADAL" clId="{1EE365D9-A483-EE44-849D-4D7B2F6B18B6}" dt="2024-06-17T08:42:15.508" v="368" actId="2696"/>
        <pc:sldMkLst>
          <pc:docMk/>
          <pc:sldMk cId="2608771442" sldId="272"/>
        </pc:sldMkLst>
      </pc:sldChg>
      <pc:sldChg chg="del">
        <pc:chgData name="Niloofar Hosseini" userId="eb3e3110-2622-43cd-88f0-a4c46bd91734" providerId="ADAL" clId="{1EE365D9-A483-EE44-849D-4D7B2F6B18B6}" dt="2024-06-17T08:42:15.940" v="371" actId="2696"/>
        <pc:sldMkLst>
          <pc:docMk/>
          <pc:sldMk cId="3192134161" sldId="273"/>
        </pc:sldMkLst>
      </pc:sldChg>
      <pc:sldChg chg="del">
        <pc:chgData name="Niloofar Hosseini" userId="eb3e3110-2622-43cd-88f0-a4c46bd91734" providerId="ADAL" clId="{1EE365D9-A483-EE44-849D-4D7B2F6B18B6}" dt="2024-06-17T08:42:16.066" v="372" actId="2696"/>
        <pc:sldMkLst>
          <pc:docMk/>
          <pc:sldMk cId="125298554" sldId="274"/>
        </pc:sldMkLst>
      </pc:sldChg>
      <pc:sldChg chg="del">
        <pc:chgData name="Niloofar Hosseini" userId="eb3e3110-2622-43cd-88f0-a4c46bd91734" providerId="ADAL" clId="{1EE365D9-A483-EE44-849D-4D7B2F6B18B6}" dt="2024-06-17T08:42:16.708" v="373" actId="2696"/>
        <pc:sldMkLst>
          <pc:docMk/>
          <pc:sldMk cId="3139819190" sldId="275"/>
        </pc:sldMkLst>
      </pc:sldChg>
      <pc:sldChg chg="del">
        <pc:chgData name="Niloofar Hosseini" userId="eb3e3110-2622-43cd-88f0-a4c46bd91734" providerId="ADAL" clId="{1EE365D9-A483-EE44-849D-4D7B2F6B18B6}" dt="2024-06-17T08:42:17.322" v="374" actId="2696"/>
        <pc:sldMkLst>
          <pc:docMk/>
          <pc:sldMk cId="1683269297" sldId="276"/>
        </pc:sldMkLst>
      </pc:sldChg>
      <pc:sldMasterChg chg="setBg modSldLayout">
        <pc:chgData name="Niloofar Hosseini" userId="eb3e3110-2622-43cd-88f0-a4c46bd91734" providerId="ADAL" clId="{1EE365D9-A483-EE44-849D-4D7B2F6B18B6}" dt="2024-06-17T08:38:36.173" v="4"/>
        <pc:sldMasterMkLst>
          <pc:docMk/>
          <pc:sldMasterMk cId="134674031" sldId="2147483648"/>
        </pc:sldMasterMkLst>
        <pc:sldLayoutChg chg="setBg">
          <pc:chgData name="Niloofar Hosseini" userId="eb3e3110-2622-43cd-88f0-a4c46bd91734" providerId="ADAL" clId="{1EE365D9-A483-EE44-849D-4D7B2F6B18B6}" dt="2024-06-17T08:38:36.173" v="4"/>
          <pc:sldLayoutMkLst>
            <pc:docMk/>
            <pc:sldMasterMk cId="134674031" sldId="2147483648"/>
            <pc:sldLayoutMk cId="2337504105" sldId="2147483649"/>
          </pc:sldLayoutMkLst>
        </pc:sldLayoutChg>
        <pc:sldLayoutChg chg="setBg">
          <pc:chgData name="Niloofar Hosseini" userId="eb3e3110-2622-43cd-88f0-a4c46bd91734" providerId="ADAL" clId="{1EE365D9-A483-EE44-849D-4D7B2F6B18B6}" dt="2024-06-17T08:38:36.173" v="4"/>
          <pc:sldLayoutMkLst>
            <pc:docMk/>
            <pc:sldMasterMk cId="134674031" sldId="2147483648"/>
            <pc:sldLayoutMk cId="3836238571" sldId="2147483650"/>
          </pc:sldLayoutMkLst>
        </pc:sldLayoutChg>
        <pc:sldLayoutChg chg="setBg">
          <pc:chgData name="Niloofar Hosseini" userId="eb3e3110-2622-43cd-88f0-a4c46bd91734" providerId="ADAL" clId="{1EE365D9-A483-EE44-849D-4D7B2F6B18B6}" dt="2024-06-17T08:38:36.173" v="4"/>
          <pc:sldLayoutMkLst>
            <pc:docMk/>
            <pc:sldMasterMk cId="134674031" sldId="2147483648"/>
            <pc:sldLayoutMk cId="3667521919" sldId="2147483651"/>
          </pc:sldLayoutMkLst>
        </pc:sldLayoutChg>
        <pc:sldLayoutChg chg="setBg">
          <pc:chgData name="Niloofar Hosseini" userId="eb3e3110-2622-43cd-88f0-a4c46bd91734" providerId="ADAL" clId="{1EE365D9-A483-EE44-849D-4D7B2F6B18B6}" dt="2024-06-17T08:38:36.173" v="4"/>
          <pc:sldLayoutMkLst>
            <pc:docMk/>
            <pc:sldMasterMk cId="134674031" sldId="2147483648"/>
            <pc:sldLayoutMk cId="1142985568" sldId="2147483652"/>
          </pc:sldLayoutMkLst>
        </pc:sldLayoutChg>
        <pc:sldLayoutChg chg="setBg">
          <pc:chgData name="Niloofar Hosseini" userId="eb3e3110-2622-43cd-88f0-a4c46bd91734" providerId="ADAL" clId="{1EE365D9-A483-EE44-849D-4D7B2F6B18B6}" dt="2024-06-17T08:38:36.173" v="4"/>
          <pc:sldLayoutMkLst>
            <pc:docMk/>
            <pc:sldMasterMk cId="134674031" sldId="2147483648"/>
            <pc:sldLayoutMk cId="3520758825" sldId="2147483653"/>
          </pc:sldLayoutMkLst>
        </pc:sldLayoutChg>
        <pc:sldLayoutChg chg="setBg">
          <pc:chgData name="Niloofar Hosseini" userId="eb3e3110-2622-43cd-88f0-a4c46bd91734" providerId="ADAL" clId="{1EE365D9-A483-EE44-849D-4D7B2F6B18B6}" dt="2024-06-17T08:38:36.173" v="4"/>
          <pc:sldLayoutMkLst>
            <pc:docMk/>
            <pc:sldMasterMk cId="134674031" sldId="2147483648"/>
            <pc:sldLayoutMk cId="348773396" sldId="2147483654"/>
          </pc:sldLayoutMkLst>
        </pc:sldLayoutChg>
        <pc:sldLayoutChg chg="setBg">
          <pc:chgData name="Niloofar Hosseini" userId="eb3e3110-2622-43cd-88f0-a4c46bd91734" providerId="ADAL" clId="{1EE365D9-A483-EE44-849D-4D7B2F6B18B6}" dt="2024-06-17T08:38:36.173" v="4"/>
          <pc:sldLayoutMkLst>
            <pc:docMk/>
            <pc:sldMasterMk cId="134674031" sldId="2147483648"/>
            <pc:sldLayoutMk cId="4021765430" sldId="2147483655"/>
          </pc:sldLayoutMkLst>
        </pc:sldLayoutChg>
        <pc:sldLayoutChg chg="setBg">
          <pc:chgData name="Niloofar Hosseini" userId="eb3e3110-2622-43cd-88f0-a4c46bd91734" providerId="ADAL" clId="{1EE365D9-A483-EE44-849D-4D7B2F6B18B6}" dt="2024-06-17T08:38:36.173" v="4"/>
          <pc:sldLayoutMkLst>
            <pc:docMk/>
            <pc:sldMasterMk cId="134674031" sldId="2147483648"/>
            <pc:sldLayoutMk cId="1943738983" sldId="2147483656"/>
          </pc:sldLayoutMkLst>
        </pc:sldLayoutChg>
        <pc:sldLayoutChg chg="setBg">
          <pc:chgData name="Niloofar Hosseini" userId="eb3e3110-2622-43cd-88f0-a4c46bd91734" providerId="ADAL" clId="{1EE365D9-A483-EE44-849D-4D7B2F6B18B6}" dt="2024-06-17T08:38:36.173" v="4"/>
          <pc:sldLayoutMkLst>
            <pc:docMk/>
            <pc:sldMasterMk cId="134674031" sldId="2147483648"/>
            <pc:sldLayoutMk cId="410055069" sldId="2147483657"/>
          </pc:sldLayoutMkLst>
        </pc:sldLayoutChg>
        <pc:sldLayoutChg chg="setBg">
          <pc:chgData name="Niloofar Hosseini" userId="eb3e3110-2622-43cd-88f0-a4c46bd91734" providerId="ADAL" clId="{1EE365D9-A483-EE44-849D-4D7B2F6B18B6}" dt="2024-06-17T08:38:36.173" v="4"/>
          <pc:sldLayoutMkLst>
            <pc:docMk/>
            <pc:sldMasterMk cId="134674031" sldId="2147483648"/>
            <pc:sldLayoutMk cId="758351229" sldId="2147483658"/>
          </pc:sldLayoutMkLst>
        </pc:sldLayoutChg>
        <pc:sldLayoutChg chg="setBg">
          <pc:chgData name="Niloofar Hosseini" userId="eb3e3110-2622-43cd-88f0-a4c46bd91734" providerId="ADAL" clId="{1EE365D9-A483-EE44-849D-4D7B2F6B18B6}" dt="2024-06-17T08:38:36.173" v="4"/>
          <pc:sldLayoutMkLst>
            <pc:docMk/>
            <pc:sldMasterMk cId="134674031" sldId="2147483648"/>
            <pc:sldLayoutMk cId="334430081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B1B73-2249-C14E-88CF-45CBC92FD4C6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732D-230A-DB44-ABA2-AD49F69A5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972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B1B73-2249-C14E-88CF-45CBC92FD4C6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732D-230A-DB44-ABA2-AD49F69A5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81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B1B73-2249-C14E-88CF-45CBC92FD4C6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732D-230A-DB44-ABA2-AD49F69A5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083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B1B73-2249-C14E-88CF-45CBC92FD4C6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732D-230A-DB44-ABA2-AD49F69A5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330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B1B73-2249-C14E-88CF-45CBC92FD4C6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732D-230A-DB44-ABA2-AD49F69A5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997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B1B73-2249-C14E-88CF-45CBC92FD4C6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732D-230A-DB44-ABA2-AD49F69A5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938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B1B73-2249-C14E-88CF-45CBC92FD4C6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732D-230A-DB44-ABA2-AD49F69A5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863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B1B73-2249-C14E-88CF-45CBC92FD4C6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732D-230A-DB44-ABA2-AD49F69A5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631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B1B73-2249-C14E-88CF-45CBC92FD4C6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732D-230A-DB44-ABA2-AD49F69A5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96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B1B73-2249-C14E-88CF-45CBC92FD4C6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732D-230A-DB44-ABA2-AD49F69A5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482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B1B73-2249-C14E-88CF-45CBC92FD4C6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732D-230A-DB44-ABA2-AD49F69A5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86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EB1B73-2249-C14E-88CF-45CBC92FD4C6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F0732D-230A-DB44-ABA2-AD49F69A5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9883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E2EC77-FFA6-574C-B7D1-847C51CEA60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FB7573-4241-F042-B0D0-52B3512E626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160FF083-ABCA-434F-9606-BF8C438993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0" y="0"/>
            <a:ext cx="121793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426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B2625B2-D372-544F-A7F5-15661A745E64}"/>
              </a:ext>
            </a:extLst>
          </p:cNvPr>
          <p:cNvSpPr/>
          <p:nvPr/>
        </p:nvSpPr>
        <p:spPr>
          <a:xfrm>
            <a:off x="0" y="0"/>
            <a:ext cx="12192000" cy="7458324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marL="0" algn="ctr" defTabSz="914400" rtl="1" eaLnBrk="1" latinLnBrk="0" hangingPunct="1">
              <a:lnSpc>
                <a:spcPct val="150000"/>
              </a:lnSpc>
              <a:spcAft>
                <a:spcPts val="800"/>
              </a:spcAft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Calibri" panose="020F0502020204030204" pitchFamily="34" charset="0"/>
              <a:cs typeface="+mj-cs"/>
            </a:endParaRPr>
          </a:p>
          <a:p>
            <a:pPr marL="0" algn="ctr" defTabSz="914400" rtl="1" eaLnBrk="1" latinLnBrk="0" hangingPunct="1">
              <a:lnSpc>
                <a:spcPct val="150000"/>
              </a:lnSpc>
              <a:spcAft>
                <a:spcPts val="800"/>
              </a:spcAft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در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سختی‌های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 دنیا نام تو را خواهم خواند</a:t>
            </a:r>
          </a:p>
          <a:p>
            <a:pPr marL="0" algn="ctr" defTabSz="914400" rtl="1" eaLnBrk="1" latinLnBrk="0" hangingPunct="1">
              <a:lnSpc>
                <a:spcPct val="150000"/>
              </a:lnSpc>
              <a:spcAft>
                <a:spcPts val="800"/>
              </a:spcAft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در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تنگی‌های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 دنیا نام تو را خواهم خواند</a:t>
            </a:r>
          </a:p>
          <a:p>
            <a:pPr marL="0" algn="ctr" defTabSz="914400" rtl="1" eaLnBrk="1" latinLnBrk="0" hangingPunct="1">
              <a:lnSpc>
                <a:spcPct val="150000"/>
              </a:lnSpc>
              <a:spcAft>
                <a:spcPts val="800"/>
              </a:spcAft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با قلب و فکر و جانم نام تو را خواهم خواند</a:t>
            </a:r>
          </a:p>
          <a:p>
            <a:pPr marL="0" algn="ctr" defTabSz="914400" rtl="1" eaLnBrk="1" latinLnBrk="0" hangingPunct="1">
              <a:lnSpc>
                <a:spcPct val="150000"/>
              </a:lnSpc>
              <a:spcAft>
                <a:spcPts val="800"/>
              </a:spcAft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با هر نفسم در تو نام تو را خواهم خواند</a:t>
            </a:r>
          </a:p>
          <a:p>
            <a:pPr marL="0" algn="ctr" defTabSz="914400" rtl="1" eaLnBrk="1" latinLnBrk="0" hangingPunct="1">
              <a:lnSpc>
                <a:spcPct val="150000"/>
              </a:lnSpc>
              <a:spcAft>
                <a:spcPts val="800"/>
              </a:spcAft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Calibri" panose="020F0502020204030204" pitchFamily="34" charset="0"/>
              <a:cs typeface="+mj-cs"/>
            </a:endParaRPr>
          </a:p>
          <a:p>
            <a:pPr marL="0" algn="ctr" defTabSz="914400" rtl="1" eaLnBrk="1" latinLnBrk="0" hangingPunct="1">
              <a:lnSpc>
                <a:spcPct val="150000"/>
              </a:lnSpc>
              <a:spcAft>
                <a:spcPts val="800"/>
              </a:spcAft>
            </a:pPr>
            <a:endParaRPr lang="en-US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Calibri" panose="020F050202020403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29023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A10C2AE-F389-3346-B07F-D1B261982D68}"/>
              </a:ext>
            </a:extLst>
          </p:cNvPr>
          <p:cNvSpPr/>
          <p:nvPr/>
        </p:nvSpPr>
        <p:spPr>
          <a:xfrm>
            <a:off x="0" y="0"/>
            <a:ext cx="12191999" cy="7905754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عیسی تویی آرامش جانم 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تویی آن پادشاهی که تا ابد دوستش دارم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تا که جان در بدن دارم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5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سرایم</a:t>
            </a: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دوستت دارم ، نامت را </a:t>
            </a:r>
            <a:r>
              <a:rPr lang="fa-IR" sz="5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می‌ستایم</a:t>
            </a:r>
            <a:endParaRPr lang="en-US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en-US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en-US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49929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B2625B2-D372-544F-A7F5-15661A745E64}"/>
              </a:ext>
            </a:extLst>
          </p:cNvPr>
          <p:cNvSpPr/>
          <p:nvPr/>
        </p:nvSpPr>
        <p:spPr>
          <a:xfrm>
            <a:off x="0" y="0"/>
            <a:ext cx="12192000" cy="7273658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marL="0" algn="ctr" defTabSz="914400" rtl="1" eaLnBrk="1" latinLnBrk="0" hangingPunct="1">
              <a:lnSpc>
                <a:spcPct val="150000"/>
              </a:lnSpc>
              <a:spcAft>
                <a:spcPts val="800"/>
              </a:spcAft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Calibri" panose="020F0502020204030204" pitchFamily="34" charset="0"/>
              <a:cs typeface="+mj-cs"/>
            </a:endParaRPr>
          </a:p>
          <a:p>
            <a:pPr marL="0" algn="ctr" defTabSz="914400" rtl="1" eaLnBrk="1" latinLnBrk="0" hangingPunct="1">
              <a:lnSpc>
                <a:spcPct val="150000"/>
              </a:lnSpc>
              <a:spcAft>
                <a:spcPts val="800"/>
              </a:spcAft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گر خسته یا که درمانده نام تو را خواهم خواند</a:t>
            </a:r>
          </a:p>
          <a:p>
            <a:pPr marL="0" algn="ctr" defTabSz="914400" rtl="1" eaLnBrk="1" latinLnBrk="0" hangingPunct="1">
              <a:lnSpc>
                <a:spcPct val="150000"/>
              </a:lnSpc>
              <a:spcAft>
                <a:spcPts val="800"/>
              </a:spcAft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در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تنگی‌های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 دنیا نام تو را خواهم خواند</a:t>
            </a:r>
          </a:p>
          <a:p>
            <a:pPr marL="0" algn="ctr" defTabSz="914400" rtl="1" eaLnBrk="1" latinLnBrk="0" hangingPunct="1">
              <a:lnSpc>
                <a:spcPct val="150000"/>
              </a:lnSpc>
              <a:spcAft>
                <a:spcPts val="800"/>
              </a:spcAft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با قوت در فیض تو نام تو را خواهم خواند</a:t>
            </a:r>
          </a:p>
          <a:p>
            <a:pPr marL="0" algn="ctr" defTabSz="914400" rtl="1" eaLnBrk="1" latinLnBrk="0" hangingPunct="1">
              <a:lnSpc>
                <a:spcPct val="150000"/>
              </a:lnSpc>
              <a:spcAft>
                <a:spcPts val="800"/>
              </a:spcAft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با روح تو و راستی نام تو را خواهم خواند</a:t>
            </a:r>
          </a:p>
          <a:p>
            <a:pPr marL="0" algn="ctr" defTabSz="914400" rtl="1" eaLnBrk="1" latinLnBrk="0" hangingPunct="1">
              <a:lnSpc>
                <a:spcPct val="150000"/>
              </a:lnSpc>
              <a:spcAft>
                <a:spcPts val="800"/>
              </a:spcAft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Calibri" panose="020F0502020204030204" pitchFamily="34" charset="0"/>
              <a:cs typeface="+mj-cs"/>
            </a:endParaRPr>
          </a:p>
          <a:p>
            <a:pPr marL="0" algn="ctr" defTabSz="914400" rtl="1" eaLnBrk="1" latinLnBrk="0" hangingPunct="1">
              <a:lnSpc>
                <a:spcPct val="150000"/>
              </a:lnSpc>
              <a:spcAft>
                <a:spcPts val="800"/>
              </a:spcAft>
            </a:pPr>
            <a:endParaRPr lang="en-US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Calibri" panose="020F050202020403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575052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A10C2AE-F389-3346-B07F-D1B261982D68}"/>
              </a:ext>
            </a:extLst>
          </p:cNvPr>
          <p:cNvSpPr/>
          <p:nvPr/>
        </p:nvSpPr>
        <p:spPr>
          <a:xfrm>
            <a:off x="0" y="0"/>
            <a:ext cx="12191999" cy="7905754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عیسی تویی آرامش جانم 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تویی آن پادشاهی که تا ابد دوستش دارم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تا که جان در بدن دارم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5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سرایم</a:t>
            </a: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دوستت دارم ، نامت را </a:t>
            </a:r>
            <a:r>
              <a:rPr lang="fa-IR" sz="5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می‌ستایم</a:t>
            </a:r>
            <a:endParaRPr lang="en-US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en-US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en-US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35111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E2EC77-FFA6-574C-B7D1-847C51CEA60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FB7573-4241-F042-B0D0-52B3512E626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60FF083-ABCA-434F-9606-BF8C438993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0" y="0"/>
            <a:ext cx="121793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945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</TotalTime>
  <Words>125</Words>
  <Application>Microsoft Office PowerPoint</Application>
  <PresentationFormat>Widescreen</PresentationFormat>
  <Paragraphs>20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Rose, Daniel (Student)</dc:creator>
  <cp:lastModifiedBy>Yalda Mirshekar</cp:lastModifiedBy>
  <cp:revision>6</cp:revision>
  <dcterms:created xsi:type="dcterms:W3CDTF">2019-09-18T18:13:58Z</dcterms:created>
  <dcterms:modified xsi:type="dcterms:W3CDTF">2025-05-01T12:38:00Z</dcterms:modified>
</cp:coreProperties>
</file>