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60" r:id="rId2"/>
    <p:sldId id="256" r:id="rId3"/>
    <p:sldId id="261" r:id="rId4"/>
    <p:sldId id="262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XB Zar" panose="020B0604020202020204" charset="-78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168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83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34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4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18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134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01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016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927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22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57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918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717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960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088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73620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9720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80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30822"/>
            <a:ext cx="12192000" cy="68888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6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او مرا خوانده است</a:t>
            </a: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نجاتم داده است</a:t>
            </a: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نور جانم گردید</a:t>
            </a:r>
            <a:endParaRPr lang="en-GB" sz="40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عیسی را دوست دارم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30822"/>
            <a:ext cx="12192000" cy="68888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6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</a:t>
            </a:r>
            <a:r>
              <a:rPr lang="fa-IR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درمان جانم است</a:t>
            </a:r>
            <a:endParaRPr lang="ar-SA" sz="40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طبیب قلب من ، همواره با من است</a:t>
            </a:r>
            <a:endParaRPr lang="ar-SA" sz="40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</a:t>
            </a:r>
            <a:r>
              <a:rPr lang="fa-IR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حضور اوست شیرین</a:t>
            </a:r>
            <a:endParaRPr lang="en-GB" sz="40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0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عیسی را دوست دارم ، عیسی را دوست دارم</a:t>
            </a:r>
          </a:p>
        </p:txBody>
      </p:sp>
    </p:spTree>
    <p:extLst>
      <p:ext uri="{BB962C8B-B14F-4D97-AF65-F5344CB8AC3E}">
        <p14:creationId xmlns:p14="http://schemas.microsoft.com/office/powerpoint/2010/main" val="207790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-30822"/>
            <a:ext cx="12192000" cy="68888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6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0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آزادی من در نام او شد</a:t>
            </a:r>
            <a:endParaRPr lang="ar-SA" sz="40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0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رد پاهایش طریق من شد</a:t>
            </a:r>
            <a:endParaRPr lang="ar-SA" sz="40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0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پیروزی او از آنم گردید</a:t>
            </a:r>
            <a:endParaRPr lang="en-GB" sz="40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0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قدرت شیطان محو و نابود شد</a:t>
            </a:r>
            <a:endParaRPr lang="ar-SA" sz="40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238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5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89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Century Gothic</vt:lpstr>
      <vt:lpstr>Arial</vt:lpstr>
      <vt:lpstr>Calibri</vt:lpstr>
      <vt:lpstr>Times New Roman</vt:lpstr>
      <vt:lpstr>XB Zar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3</cp:revision>
  <dcterms:modified xsi:type="dcterms:W3CDTF">2025-05-01T12:37:23Z</dcterms:modified>
</cp:coreProperties>
</file>