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8" r:id="rId2"/>
    <p:sldId id="256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74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42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3255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06840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7839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13222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3797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23345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655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7504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426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2755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4750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3A7D7-0186-5A46-A6F6-1C7F7E0393DE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EBA4C-DE09-D64C-B4C4-D4CF2647C7F4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416301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84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CC892B-9080-B117-88F1-6A8740CF442E}"/>
              </a:ext>
            </a:extLst>
          </p:cNvPr>
          <p:cNvSpPr/>
          <p:nvPr/>
        </p:nvSpPr>
        <p:spPr>
          <a:xfrm>
            <a:off x="0" y="0"/>
            <a:ext cx="12191999" cy="521001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مسیح پسر خدا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چشمه‌ی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حیات</a:t>
            </a: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7045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3CC892B-9080-B117-88F1-6A8740CF442E}"/>
              </a:ext>
            </a:extLst>
          </p:cNvPr>
          <p:cNvSpPr/>
          <p:nvPr/>
        </p:nvSpPr>
        <p:spPr>
          <a:xfrm>
            <a:off x="0" y="0"/>
            <a:ext cx="12191999" cy="521001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نام تو دست برافرازم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 قلبم تو را ستایم</a:t>
            </a: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(x2)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1622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3666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23</Words>
  <Application>Microsoft Office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2022-04-30T18:56:18Z</dcterms:created>
  <dcterms:modified xsi:type="dcterms:W3CDTF">2025-05-01T12:33:52Z</dcterms:modified>
</cp:coreProperties>
</file>