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0" autoAdjust="0"/>
    <p:restoredTop sz="94687"/>
  </p:normalViewPr>
  <p:slideViewPr>
    <p:cSldViewPr snapToGrid="0" snapToObjects="1">
      <p:cViewPr>
        <p:scale>
          <a:sx n="70" d="100"/>
          <a:sy n="70" d="100"/>
        </p:scale>
        <p:origin x="883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5633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4043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5405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6584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781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050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765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972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9225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3077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430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293D-6BFC-C04D-8817-78E190B5138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681527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بـرّه‌ی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پاک خدا آن داور عادل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پادشاه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بی همتای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 آنکه از آغاز بود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هرچیزی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او شد پدید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آمدن روی زمین جانی دوباره آفرید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6940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مردم روی زمین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به دنیا آمده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 آنکه از آغاز بود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عطر مسیحا آمده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دگر انجام شد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رویش به ما تابان شد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آنکه جهان را آفرید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سـرّش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انسان باز شد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212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بـرّه‌ی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پاک خدا آن داور عادل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پادشاه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بی همتای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 آنکه از آغاز بود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هرچیزی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او شد پدید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آمدن روی زمین جانی دوباره آفرید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99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آخور نمناک و سرد شد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بهترین جای زمین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که بر آن پا گذاشت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مولودی از عرش برین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117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چشمان مریم روشن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به دنیا آمده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آنکه به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حُـسن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بودنش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ظلمت به پایان آمده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418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بـرّه‌ی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پاک خدا آن داور عادل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پادشاه پرجلال منجی بی همتای ما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 آنکه از آغاز بود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هرچیزی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او شد پدید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آمدن روی زمین جانی دوباره آفرید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477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دستک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ساز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دُهُ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ــل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جشنی عظیم برپا کنید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نوبر نام آشنا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شـُـهره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دنیا کنید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376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عرش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سَما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شادی کنید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خلقت سرودی نو بخوان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وصف آن شاه جلال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 و ستایش ها کنید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2714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203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2021-11-29T17:52:54Z</dcterms:created>
  <dcterms:modified xsi:type="dcterms:W3CDTF">2025-05-01T12:32:31Z</dcterms:modified>
</cp:coreProperties>
</file>