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>
        <p:scale>
          <a:sx n="60" d="100"/>
          <a:sy n="60" d="100"/>
        </p:scale>
        <p:origin x="152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108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7742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96392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4064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280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87450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0402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2014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0299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06550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101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879E0-2366-1840-885A-4D933CE0B07B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7363C-3C08-5149-9F88-5716A80BBDD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27653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634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366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آن روزی ایمان داریم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ایران آزاد شود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سرتاسر کشور نام مسیح پر شود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087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366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هر قوم و هر ملت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نام مسیح را خوانند</a:t>
            </a:r>
          </a:p>
          <a:p>
            <a:pPr algn="ctr" rtl="1">
              <a:lnSpc>
                <a:spcPct val="150000"/>
              </a:lnSpc>
            </a:pPr>
            <a:r>
              <a:rPr lang="fa-IR" sz="5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با شادی می گویند که عیسی خداوند است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36945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5128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دارم ایمان دارم</a:t>
            </a:r>
          </a:p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دارم ایمان دارم</a:t>
            </a:r>
            <a:endParaRPr lang="fa-IR" sz="1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3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53315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366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آن روزی ایمان داریم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ایران آزاد شود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زندگی ایرانیان پر از برکت شود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81382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366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هر تاریکی و ظلمت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ایران خارج شود</a:t>
            </a:r>
          </a:p>
          <a:p>
            <a:pPr algn="ctr" rtl="1">
              <a:lnSpc>
                <a:spcPct val="150000"/>
              </a:lnSpc>
            </a:pPr>
            <a:r>
              <a:rPr lang="fa-IR" sz="5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خدا </a:t>
            </a:r>
            <a:r>
              <a:rPr lang="fa-IR" sz="5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یهوه</a:t>
            </a:r>
            <a:r>
              <a:rPr lang="fa-IR" sz="5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ایران تابان شود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8886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D38F1F6-0FC3-2B13-7F8A-310875D1D73F}"/>
              </a:ext>
            </a:extLst>
          </p:cNvPr>
          <p:cNvSpPr/>
          <p:nvPr/>
        </p:nvSpPr>
        <p:spPr>
          <a:xfrm>
            <a:off x="0" y="0"/>
            <a:ext cx="12191999" cy="751289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دارم ایمان دارم</a:t>
            </a:r>
          </a:p>
          <a:p>
            <a:pPr algn="ctr" rtl="1">
              <a:lnSpc>
                <a:spcPct val="150000"/>
              </a:lnSpc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 دارم ایمان دارم</a:t>
            </a:r>
            <a:endParaRPr lang="fa-IR" sz="1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3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360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522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81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2023-04-24T15:15:01Z</dcterms:created>
  <dcterms:modified xsi:type="dcterms:W3CDTF">2025-04-29T10:44:11Z</dcterms:modified>
</cp:coreProperties>
</file>