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D5D1A49-A746-8D40-9897-F0009520136C}"/>
    <pc:docChg chg="undo custSel addSld delSld modSld sldOrd modMainMaster">
      <pc:chgData name="Niloofar Hosseini" userId="eb3e3110-2622-43cd-88f0-a4c46bd91734" providerId="ADAL" clId="{DD5D1A49-A746-8D40-9897-F0009520136C}" dt="2024-05-23T15:36:05.254" v="445" actId="20578"/>
      <pc:docMkLst>
        <pc:docMk/>
      </pc:docMkLst>
      <pc:sldChg chg="addSp delSp modSp mod">
        <pc:chgData name="Niloofar Hosseini" userId="eb3e3110-2622-43cd-88f0-a4c46bd91734" providerId="ADAL" clId="{DD5D1A49-A746-8D40-9897-F0009520136C}" dt="2024-05-23T15:30:41.718" v="118" actId="404"/>
        <pc:sldMkLst>
          <pc:docMk/>
          <pc:sldMk cId="2700518170" sldId="256"/>
        </pc:sldMkLst>
        <pc:spChg chg="add del mod">
          <ac:chgData name="Niloofar Hosseini" userId="eb3e3110-2622-43cd-88f0-a4c46bd91734" providerId="ADAL" clId="{DD5D1A49-A746-8D40-9897-F0009520136C}" dt="2024-05-23T15:30:16.924" v="104"/>
          <ac:spMkLst>
            <pc:docMk/>
            <pc:sldMk cId="2700518170" sldId="256"/>
            <ac:spMk id="2" creationId="{03772728-086E-AF82-2736-AB35AD2CE342}"/>
          </ac:spMkLst>
        </pc:spChg>
        <pc:spChg chg="mod">
          <ac:chgData name="Niloofar Hosseini" userId="eb3e3110-2622-43cd-88f0-a4c46bd91734" providerId="ADAL" clId="{DD5D1A49-A746-8D40-9897-F0009520136C}" dt="2024-05-23T15:30:41.718" v="118" actId="404"/>
          <ac:spMkLst>
            <pc:docMk/>
            <pc:sldMk cId="2700518170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DD5D1A49-A746-8D40-9897-F0009520136C}" dt="2024-05-23T15:31:52.077" v="173" actId="2696"/>
        <pc:sldMkLst>
          <pc:docMk/>
          <pc:sldMk cId="1437721572" sldId="257"/>
        </pc:sldMkLst>
        <pc:spChg chg="mod">
          <ac:chgData name="Niloofar Hosseini" userId="eb3e3110-2622-43cd-88f0-a4c46bd91734" providerId="ADAL" clId="{DD5D1A49-A746-8D40-9897-F0009520136C}" dt="2024-05-23T15:31:37.988" v="172" actId="20577"/>
          <ac:spMkLst>
            <pc:docMk/>
            <pc:sldMk cId="1437721572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D5D1A49-A746-8D40-9897-F0009520136C}" dt="2024-05-23T15:32:15.862" v="230" actId="2696"/>
        <pc:sldMkLst>
          <pc:docMk/>
          <pc:sldMk cId="2289601223" sldId="258"/>
        </pc:sldMkLst>
      </pc:sldChg>
      <pc:sldChg chg="del">
        <pc:chgData name="Niloofar Hosseini" userId="eb3e3110-2622-43cd-88f0-a4c46bd91734" providerId="ADAL" clId="{DD5D1A49-A746-8D40-9897-F0009520136C}" dt="2024-05-23T15:32:15.984" v="231" actId="2696"/>
        <pc:sldMkLst>
          <pc:docMk/>
          <pc:sldMk cId="3843686837" sldId="259"/>
        </pc:sldMkLst>
      </pc:sldChg>
      <pc:sldChg chg="del">
        <pc:chgData name="Niloofar Hosseini" userId="eb3e3110-2622-43cd-88f0-a4c46bd91734" providerId="ADAL" clId="{DD5D1A49-A746-8D40-9897-F0009520136C}" dt="2024-05-23T15:32:16.253" v="233" actId="2696"/>
        <pc:sldMkLst>
          <pc:docMk/>
          <pc:sldMk cId="3703243677" sldId="260"/>
        </pc:sldMkLst>
      </pc:sldChg>
      <pc:sldChg chg="del">
        <pc:chgData name="Niloofar Hosseini" userId="eb3e3110-2622-43cd-88f0-a4c46bd91734" providerId="ADAL" clId="{DD5D1A49-A746-8D40-9897-F0009520136C}" dt="2024-05-23T15:32:16.522" v="235" actId="2696"/>
        <pc:sldMkLst>
          <pc:docMk/>
          <pc:sldMk cId="705874410" sldId="261"/>
        </pc:sldMkLst>
      </pc:sldChg>
      <pc:sldChg chg="setBg">
        <pc:chgData name="Niloofar Hosseini" userId="eb3e3110-2622-43cd-88f0-a4c46bd91734" providerId="ADAL" clId="{DD5D1A49-A746-8D40-9897-F0009520136C}" dt="2024-05-23T15:28:47.262" v="27"/>
        <pc:sldMkLst>
          <pc:docMk/>
          <pc:sldMk cId="3339449354" sldId="264"/>
        </pc:sldMkLst>
      </pc:sldChg>
      <pc:sldChg chg="setBg">
        <pc:chgData name="Niloofar Hosseini" userId="eb3e3110-2622-43cd-88f0-a4c46bd91734" providerId="ADAL" clId="{DD5D1A49-A746-8D40-9897-F0009520136C}" dt="2024-05-23T15:28:41.020" v="25"/>
        <pc:sldMkLst>
          <pc:docMk/>
          <pc:sldMk cId="2879049251" sldId="267"/>
        </pc:sldMkLst>
      </pc:sldChg>
      <pc:sldChg chg="del">
        <pc:chgData name="Niloofar Hosseini" userId="eb3e3110-2622-43cd-88f0-a4c46bd91734" providerId="ADAL" clId="{DD5D1A49-A746-8D40-9897-F0009520136C}" dt="2024-05-23T15:32:16.113" v="232" actId="2696"/>
        <pc:sldMkLst>
          <pc:docMk/>
          <pc:sldMk cId="3814258019" sldId="268"/>
        </pc:sldMkLst>
      </pc:sldChg>
      <pc:sldChg chg="del">
        <pc:chgData name="Niloofar Hosseini" userId="eb3e3110-2622-43cd-88f0-a4c46bd91734" providerId="ADAL" clId="{DD5D1A49-A746-8D40-9897-F0009520136C}" dt="2024-05-23T15:32:16.378" v="234" actId="2696"/>
        <pc:sldMkLst>
          <pc:docMk/>
          <pc:sldMk cId="1955538522" sldId="269"/>
        </pc:sldMkLst>
      </pc:sldChg>
      <pc:sldChg chg="del">
        <pc:chgData name="Niloofar Hosseini" userId="eb3e3110-2622-43cd-88f0-a4c46bd91734" providerId="ADAL" clId="{DD5D1A49-A746-8D40-9897-F0009520136C}" dt="2024-05-23T15:32:16.651" v="236" actId="2696"/>
        <pc:sldMkLst>
          <pc:docMk/>
          <pc:sldMk cId="784809748" sldId="270"/>
        </pc:sldMkLst>
      </pc:sldChg>
      <pc:sldChg chg="del">
        <pc:chgData name="Niloofar Hosseini" userId="eb3e3110-2622-43cd-88f0-a4c46bd91734" providerId="ADAL" clId="{DD5D1A49-A746-8D40-9897-F0009520136C}" dt="2024-05-23T15:32:17.340" v="237" actId="2696"/>
        <pc:sldMkLst>
          <pc:docMk/>
          <pc:sldMk cId="358387652" sldId="271"/>
        </pc:sldMkLst>
      </pc:sldChg>
      <pc:sldChg chg="modSp add mod">
        <pc:chgData name="Niloofar Hosseini" userId="eb3e3110-2622-43cd-88f0-a4c46bd91734" providerId="ADAL" clId="{DD5D1A49-A746-8D40-9897-F0009520136C}" dt="2024-05-23T15:32:08.640" v="229" actId="20577"/>
        <pc:sldMkLst>
          <pc:docMk/>
          <pc:sldMk cId="3688249900" sldId="272"/>
        </pc:sldMkLst>
        <pc:spChg chg="mod">
          <ac:chgData name="Niloofar Hosseini" userId="eb3e3110-2622-43cd-88f0-a4c46bd91734" providerId="ADAL" clId="{DD5D1A49-A746-8D40-9897-F0009520136C}" dt="2024-05-23T15:32:08.640" v="229" actId="20577"/>
          <ac:spMkLst>
            <pc:docMk/>
            <pc:sldMk cId="3688249900" sldId="272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DD5D1A49-A746-8D40-9897-F0009520136C}" dt="2024-05-23T15:33:08.845" v="327" actId="255"/>
        <pc:sldMkLst>
          <pc:docMk/>
          <pc:sldMk cId="1604752133" sldId="273"/>
        </pc:sldMkLst>
        <pc:spChg chg="mod">
          <ac:chgData name="Niloofar Hosseini" userId="eb3e3110-2622-43cd-88f0-a4c46bd91734" providerId="ADAL" clId="{DD5D1A49-A746-8D40-9897-F0009520136C}" dt="2024-05-23T15:33:08.845" v="327" actId="255"/>
          <ac:spMkLst>
            <pc:docMk/>
            <pc:sldMk cId="1604752133" sldId="273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DD5D1A49-A746-8D40-9897-F0009520136C}" dt="2024-05-23T15:33:49.433" v="357" actId="255"/>
        <pc:sldMkLst>
          <pc:docMk/>
          <pc:sldMk cId="2224906949" sldId="274"/>
        </pc:sldMkLst>
        <pc:spChg chg="mod">
          <ac:chgData name="Niloofar Hosseini" userId="eb3e3110-2622-43cd-88f0-a4c46bd91734" providerId="ADAL" clId="{DD5D1A49-A746-8D40-9897-F0009520136C}" dt="2024-05-23T15:33:49.433" v="357" actId="255"/>
          <ac:spMkLst>
            <pc:docMk/>
            <pc:sldMk cId="2224906949" sldId="27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DD5D1A49-A746-8D40-9897-F0009520136C}" dt="2024-05-23T15:34:29.727" v="365" actId="20577"/>
        <pc:sldMkLst>
          <pc:docMk/>
          <pc:sldMk cId="3532640316" sldId="275"/>
        </pc:sldMkLst>
        <pc:spChg chg="mod">
          <ac:chgData name="Niloofar Hosseini" userId="eb3e3110-2622-43cd-88f0-a4c46bd91734" providerId="ADAL" clId="{DD5D1A49-A746-8D40-9897-F0009520136C}" dt="2024-05-23T15:34:29.727" v="365" actId="20577"/>
          <ac:spMkLst>
            <pc:docMk/>
            <pc:sldMk cId="3532640316" sldId="275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DD5D1A49-A746-8D40-9897-F0009520136C}" dt="2024-05-23T15:34:46.792" v="390" actId="20577"/>
        <pc:sldMkLst>
          <pc:docMk/>
          <pc:sldMk cId="131135960" sldId="276"/>
        </pc:sldMkLst>
        <pc:spChg chg="mod">
          <ac:chgData name="Niloofar Hosseini" userId="eb3e3110-2622-43cd-88f0-a4c46bd91734" providerId="ADAL" clId="{DD5D1A49-A746-8D40-9897-F0009520136C}" dt="2024-05-23T15:34:46.792" v="390" actId="20577"/>
          <ac:spMkLst>
            <pc:docMk/>
            <pc:sldMk cId="131135960" sldId="27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DD5D1A49-A746-8D40-9897-F0009520136C}" dt="2024-05-23T15:35:00.242" v="392" actId="20578"/>
        <pc:sldMkLst>
          <pc:docMk/>
          <pc:sldMk cId="1562849001" sldId="277"/>
        </pc:sldMkLst>
      </pc:sldChg>
      <pc:sldChg chg="modSp add mod ord">
        <pc:chgData name="Niloofar Hosseini" userId="eb3e3110-2622-43cd-88f0-a4c46bd91734" providerId="ADAL" clId="{DD5D1A49-A746-8D40-9897-F0009520136C}" dt="2024-05-23T15:35:44.027" v="441" actId="255"/>
        <pc:sldMkLst>
          <pc:docMk/>
          <pc:sldMk cId="889490706" sldId="278"/>
        </pc:sldMkLst>
        <pc:spChg chg="mod">
          <ac:chgData name="Niloofar Hosseini" userId="eb3e3110-2622-43cd-88f0-a4c46bd91734" providerId="ADAL" clId="{DD5D1A49-A746-8D40-9897-F0009520136C}" dt="2024-05-23T15:35:44.027" v="441" actId="255"/>
          <ac:spMkLst>
            <pc:docMk/>
            <pc:sldMk cId="889490706" sldId="27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DD5D1A49-A746-8D40-9897-F0009520136C}" dt="2024-05-23T15:35:56.264" v="443" actId="20578"/>
        <pc:sldMkLst>
          <pc:docMk/>
          <pc:sldMk cId="832748713" sldId="279"/>
        </pc:sldMkLst>
      </pc:sldChg>
      <pc:sldChg chg="add ord">
        <pc:chgData name="Niloofar Hosseini" userId="eb3e3110-2622-43cd-88f0-a4c46bd91734" providerId="ADAL" clId="{DD5D1A49-A746-8D40-9897-F0009520136C}" dt="2024-05-23T15:36:05.254" v="445" actId="20578"/>
        <pc:sldMkLst>
          <pc:docMk/>
          <pc:sldMk cId="546320277" sldId="280"/>
        </pc:sldMkLst>
      </pc:sldChg>
      <pc:sldMasterChg chg="setBg modSldLayout">
        <pc:chgData name="Niloofar Hosseini" userId="eb3e3110-2622-43cd-88f0-a4c46bd91734" providerId="ADAL" clId="{DD5D1A49-A746-8D40-9897-F0009520136C}" dt="2024-05-23T15:28:33.776" v="23"/>
        <pc:sldMasterMkLst>
          <pc:docMk/>
          <pc:sldMasterMk cId="1474213001" sldId="2147483648"/>
        </pc:sldMasterMkLst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2222529628" sldId="2147483649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1335250861" sldId="2147483650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727173501" sldId="2147483651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3254957690" sldId="2147483652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476582336" sldId="2147483653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3645297988" sldId="2147483654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3810261697" sldId="2147483655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2720538248" sldId="2147483656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178994040" sldId="2147483657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3222746549" sldId="2147483658"/>
          </pc:sldLayoutMkLst>
        </pc:sldLayoutChg>
        <pc:sldLayoutChg chg="setBg">
          <pc:chgData name="Niloofar Hosseini" userId="eb3e3110-2622-43cd-88f0-a4c46bd91734" providerId="ADAL" clId="{DD5D1A49-A746-8D40-9897-F0009520136C}" dt="2024-05-23T15:28:33.776" v="23"/>
          <pc:sldLayoutMkLst>
            <pc:docMk/>
            <pc:sldMasterMk cId="1474213001" sldId="2147483648"/>
            <pc:sldLayoutMk cId="324835919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83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1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40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73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23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59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1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56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2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0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4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657D7-790E-4D8B-A882-97C89B6DD604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F1D56-EDC8-4F61-8BAA-64AF5BD7A7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98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9049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884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بیشتر و بیشتر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نیازمی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74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807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زمان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مکان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6320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44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807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زمان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مکان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051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884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پناهگاهم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اُمید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8249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پدر نیکو خدای قدیر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وفادار می 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زنده ایمان عطا کن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برای چنین روزی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475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884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محتاجم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بیشتر و بیشتر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نیازمی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2490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807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زمان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مکان ملاقات با توست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640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74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حضور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شفابخش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توست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135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پدر نیکو خدای قدیر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وفادار می 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زنده ایمان عطا کن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برای چنین روزی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2849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74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بیشتر و بیشتر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بیشتر و بیشتر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نیازمی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949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123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2018-08-23T13:12:32Z</dcterms:created>
  <dcterms:modified xsi:type="dcterms:W3CDTF">2025-04-30T14:38:10Z</dcterms:modified>
</cp:coreProperties>
</file>