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6"/>
  </p:notesMasterIdLst>
  <p:sldIdLst>
    <p:sldId id="259" r:id="rId2"/>
    <p:sldId id="256" r:id="rId3"/>
    <p:sldId id="258" r:id="rId4"/>
    <p:sldId id="257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XB Zar" panose="020B0604020202020204" charset="-78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44150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907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396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91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82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695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165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437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169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995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80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202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5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818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028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69743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569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4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" y="443060"/>
            <a:ext cx="12192000" cy="64149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11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6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این است سرود قلبم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6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همصدا با آسمان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14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algn="ct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6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هـمراه فرشتــگان</a:t>
            </a:r>
          </a:p>
          <a:p>
            <a:pPr marL="0" marR="0" lvl="0" indent="0" algn="ct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14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algn="ct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6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سراییم قدوس ، قدوس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" y="433632"/>
            <a:ext cx="12192000" cy="642436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قــدوس </a:t>
            </a:r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،</a:t>
            </a: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قــدوس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گـویـیم قــدوس </a:t>
            </a:r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،</a:t>
            </a: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قــدوس 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خــوانـیم 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قدوس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قدوس است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نامت </a:t>
            </a:r>
          </a:p>
        </p:txBody>
      </p:sp>
    </p:spTree>
    <p:extLst>
      <p:ext uri="{BB962C8B-B14F-4D97-AF65-F5344CB8AC3E}">
        <p14:creationId xmlns:p14="http://schemas.microsoft.com/office/powerpoint/2010/main" val="359722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373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25</Words>
  <Application>Microsoft Office PowerPoint</Application>
  <PresentationFormat>Widescreen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Century Gothic</vt:lpstr>
      <vt:lpstr>Arial</vt:lpstr>
      <vt:lpstr>Calibri</vt:lpstr>
      <vt:lpstr>Times New Roman</vt:lpstr>
      <vt:lpstr>Calibri Light</vt:lpstr>
      <vt:lpstr>XB Zar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3</cp:revision>
  <dcterms:modified xsi:type="dcterms:W3CDTF">2025-04-30T14:33:27Z</dcterms:modified>
</cp:coreProperties>
</file>