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5"/>
  </p:normalViewPr>
  <p:slideViewPr>
    <p:cSldViewPr snapToGrid="0">
      <p:cViewPr varScale="1">
        <p:scale>
          <a:sx n="81" d="100"/>
          <a:sy n="81" d="100"/>
        </p:scale>
        <p:origin x="725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50094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922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360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6430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58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0070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322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705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678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7384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4513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67044-9BDE-C747-8DB9-95489659F06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3E4C1-D486-894A-8852-FDAE2208C65B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07632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79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D9A05-E131-0BB1-24BE-77EF6C4AA579}"/>
              </a:ext>
            </a:extLst>
          </p:cNvPr>
          <p:cNvSpPr/>
          <p:nvPr/>
        </p:nvSpPr>
        <p:spPr>
          <a:xfrm>
            <a:off x="0" y="0"/>
            <a:ext cx="12192000" cy="69840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ایمانی نو ، روحی نو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قوتی نو ، تو عطا فرما 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764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D9A05-E131-0BB1-24BE-77EF6C4AA579}"/>
              </a:ext>
            </a:extLst>
          </p:cNvPr>
          <p:cNvSpPr/>
          <p:nvPr/>
        </p:nvSpPr>
        <p:spPr>
          <a:xfrm>
            <a:off x="0" y="0"/>
            <a:ext cx="12192000" cy="70988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ملاقاتم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ملاقاتم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ملاقاتم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 ای عیسی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تبدیلم</a:t>
            </a: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نما ای عیسی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321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D9A05-E131-0BB1-24BE-77EF6C4AA579}"/>
              </a:ext>
            </a:extLst>
          </p:cNvPr>
          <p:cNvSpPr/>
          <p:nvPr/>
        </p:nvSpPr>
        <p:spPr>
          <a:xfrm>
            <a:off x="0" y="0"/>
            <a:ext cx="12192000" cy="71379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نگاهم به توست ای </a:t>
            </a: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سرورم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نگاهم به توست ای </a:t>
            </a:r>
            <a:r>
              <a:rPr lang="fa-IR" sz="6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تویی امید قلب من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871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68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49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2023-05-19T10:17:31Z</dcterms:created>
  <dcterms:modified xsi:type="dcterms:W3CDTF">2025-04-29T10:35:49Z</dcterms:modified>
</cp:coreProperties>
</file>