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81" d="100"/>
          <a:sy n="81" d="100"/>
        </p:scale>
        <p:origin x="725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389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993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2173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427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179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469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796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414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804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502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9606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2262-E9F8-C54C-A2D9-4893A6502B2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8591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01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442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مدد کن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مدد کن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صدایت را بشنوم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عیسایم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933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442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مدد کن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 مرا بگیر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اوج تاریکی تو را ببینم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318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442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مدد کن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مدد کن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اوج تاریکی تو را ببینم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775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319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39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2023-05-03T11:48:20Z</dcterms:created>
  <dcterms:modified xsi:type="dcterms:W3CDTF">2025-04-29T10:40:22Z</dcterms:modified>
</cp:coreProperties>
</file>