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11"/>
  </p:notesMasterIdLst>
  <p:sldIdLst>
    <p:sldId id="264" r:id="rId2"/>
    <p:sldId id="256" r:id="rId3"/>
    <p:sldId id="265" r:id="rId4"/>
    <p:sldId id="266" r:id="rId5"/>
    <p:sldId id="267" r:id="rId6"/>
    <p:sldId id="268" r:id="rId7"/>
    <p:sldId id="269" r:id="rId8"/>
    <p:sldId id="270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9829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3736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6086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3A444442-B469-9557-E64C-EDBF25DD9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CD845435-4801-E713-0637-C043BCE666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77ECE790-B022-8148-509B-43742343A68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42645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D772E8E3-40C1-DD9F-41C5-578DF2F64B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A337B110-B465-DB29-A343-290457493B7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BA4FF795-6086-BEC7-3A93-05DED149C2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30059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D82C5928-14EA-8FCA-AE8A-0A95D05453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9D77719E-CF9F-C825-0BD1-4DC4285B83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50614D7A-BDB2-3441-FF84-9B4085B9AE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45436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A1C3BFB-D911-2584-9CB8-418717064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60C0E119-DE57-6BBD-9646-CBE70E8264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F2D91BD5-ED7C-AF8A-D8AF-97603B9089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43839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05DF019-B4C2-C956-97F6-43910B587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65AB6A2A-5A26-713E-C0CE-C1C3145734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91A08B9C-12A4-C90D-DF38-E21F4B6504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2920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83B6980-5726-1E03-2A38-931F779FB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743B2D0D-F57F-BB01-D8EB-344C2C17B6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90DFFEAF-CA26-1C9C-49E1-50738A706C6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14667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5899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8070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9404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1955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244858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0384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50819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0625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3181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0336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6213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52095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78534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650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idx="1"/>
          </p:nvPr>
        </p:nvSpPr>
        <p:spPr>
          <a:xfrm>
            <a:off x="67377" y="317500"/>
            <a:ext cx="12041203" cy="64683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متبارك خواند تار و پود من نام قدوست را </a:t>
            </a:r>
            <a:endParaRPr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با سرودى تازه سرايم حمد منجيم را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Motabarak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khanad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tar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pude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name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ghodusat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sorudi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taze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sarayam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monjiam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11497C23-384B-EDF1-B0DA-654C9F202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94C4175C-DCB3-8EF2-25C2-F4B4D4F5A3C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377" y="317500"/>
            <a:ext cx="12041203" cy="64683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در صبحى نو و طلوعى تازه </a:t>
            </a:r>
          </a:p>
          <a:p>
            <a:pPr marL="0" lv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سرودى نو بر زبان دارم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sobhi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no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tolui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taze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Sorudi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no bar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zaban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daram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240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C5F3A430-F802-3F98-BCF1-9909437AE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6E8DEBD2-067F-1198-98B7-4B8B094AD42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377" y="317500"/>
            <a:ext cx="12041203" cy="64683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هرآنچه پيش آيد تا كه شب فرود آيد</a:t>
            </a:r>
          </a:p>
          <a:p>
            <a:pPr marL="0" lv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سرود حمد تو در دل دارم 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anche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pish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ayad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shab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forud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ayad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Sorude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del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daram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13676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E62762D3-2458-FC85-9DEF-CC1285CFC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46C221D7-3838-A2B4-D664-D56D3333438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377" y="317500"/>
            <a:ext cx="12041203" cy="64683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متبارك خواند تار و پود من نام قدوست را </a:t>
            </a:r>
            <a:endParaRPr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با سرودى تازه سرايم حمد منجيم را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Motabarak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khanad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tar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pude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name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ghodusat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sorudi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taze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sarayam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monjiam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44097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93D299DC-8A1D-DA12-2776-E6299D805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B6294475-9B14-C1D0-2E9E-C3FE27C1900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377" y="317500"/>
            <a:ext cx="12041203" cy="64683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تو دير خشمى و سراسر احسان </a:t>
            </a:r>
          </a:p>
          <a:p>
            <a:pPr marL="0" lv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و مهرت را چون به ياد آرم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dir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khashmi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sarasar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ehsan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mehrat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chon be yad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aram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09129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5F605A9E-25AE-589B-FAE9-1DE89D964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83E670DC-854F-E407-0666-855EF200D97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377" y="317500"/>
            <a:ext cx="12041203" cy="64683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براى سرودن نيكويى ات </a:t>
            </a:r>
          </a:p>
          <a:p>
            <a:pPr marL="0" lvl="0" indent="0" algn="ctr" rtl="1">
              <a:lnSpc>
                <a:spcPct val="150000"/>
              </a:lnSpc>
              <a:buClr>
                <a:srgbClr val="FFFF00"/>
              </a:buClr>
              <a:buSzPct val="25000"/>
              <a:buNone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هزاران علت در دل مى يابم 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Baraye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sorudane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nikuyiat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Hezaran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ellat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del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miyabam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5796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F1C99EAA-0AFA-CD14-FB57-A36A91683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DEE9AE07-74BB-2A9A-71EE-64233D8DE45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377" y="317500"/>
            <a:ext cx="12041203" cy="64683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متبارك خواند تار و پود من نام قدوست را </a:t>
            </a:r>
            <a:endParaRPr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با سرودى تازه سرايم حمد منجيم را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Motabarak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khanad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tar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pude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name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ghodusat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sorudi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taze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sarayam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monjiam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15641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0115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191</Words>
  <Application>Microsoft Office PowerPoint</Application>
  <PresentationFormat>Widescreen</PresentationFormat>
  <Paragraphs>35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6</cp:revision>
  <dcterms:modified xsi:type="dcterms:W3CDTF">2026-03-12T14:31:56Z</dcterms:modified>
</cp:coreProperties>
</file>