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8" r:id="rId1"/>
  </p:sldMasterIdLst>
  <p:notesMasterIdLst>
    <p:notesMasterId r:id="rId8"/>
  </p:notesMasterIdLst>
  <p:sldIdLst>
    <p:sldId id="261" r:id="rId2"/>
    <p:sldId id="257" r:id="rId3"/>
    <p:sldId id="265" r:id="rId4"/>
    <p:sldId id="266" r:id="rId5"/>
    <p:sldId id="267" r:id="rId6"/>
    <p:sldId id="260" r:id="rId7"/>
  </p:sldIdLst>
  <p:sldSz cx="12192000" cy="6858000"/>
  <p:notesSz cx="6858000" cy="9144000"/>
  <p:embeddedFontLst>
    <p:embeddedFont>
      <p:font typeface="Century Gothic" panose="020B0502020202020204" pitchFamily="34" charset="0"/>
      <p:regular r:id="rId9"/>
      <p:bold r:id="rId10"/>
      <p:italic r:id="rId11"/>
      <p:boldItalic r:id="rId12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444144445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31" name="Shape 13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856406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31" name="Shape 13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990841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>
          <a:extLst>
            <a:ext uri="{FF2B5EF4-FFF2-40B4-BE49-F238E27FC236}">
              <a16:creationId xmlns:a16="http://schemas.microsoft.com/office/drawing/2014/main" id="{FC369171-9D55-26D0-0DF5-0F4B072E33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>
            <a:extLst>
              <a:ext uri="{FF2B5EF4-FFF2-40B4-BE49-F238E27FC236}">
                <a16:creationId xmlns:a16="http://schemas.microsoft.com/office/drawing/2014/main" id="{2A6BB492-5EB0-15A4-7E2B-8951F0CF3BD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31" name="Shape 131">
            <a:extLst>
              <a:ext uri="{FF2B5EF4-FFF2-40B4-BE49-F238E27FC236}">
                <a16:creationId xmlns:a16="http://schemas.microsoft.com/office/drawing/2014/main" id="{25E305E9-7139-468A-221B-6D8484A5C38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683992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>
          <a:extLst>
            <a:ext uri="{FF2B5EF4-FFF2-40B4-BE49-F238E27FC236}">
              <a16:creationId xmlns:a16="http://schemas.microsoft.com/office/drawing/2014/main" id="{3BA9C30D-88A6-3D6F-0588-D8D4AC96FD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>
            <a:extLst>
              <a:ext uri="{FF2B5EF4-FFF2-40B4-BE49-F238E27FC236}">
                <a16:creationId xmlns:a16="http://schemas.microsoft.com/office/drawing/2014/main" id="{6B45DF54-749F-68FD-9AC1-25BFEC9128A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31" name="Shape 131">
            <a:extLst>
              <a:ext uri="{FF2B5EF4-FFF2-40B4-BE49-F238E27FC236}">
                <a16:creationId xmlns:a16="http://schemas.microsoft.com/office/drawing/2014/main" id="{BCEE996F-646F-2FDA-BF44-2B5F507146C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188571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>
          <a:extLst>
            <a:ext uri="{FF2B5EF4-FFF2-40B4-BE49-F238E27FC236}">
              <a16:creationId xmlns:a16="http://schemas.microsoft.com/office/drawing/2014/main" id="{CBCB473C-4793-859C-CD97-58EF6BA423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>
            <a:extLst>
              <a:ext uri="{FF2B5EF4-FFF2-40B4-BE49-F238E27FC236}">
                <a16:creationId xmlns:a16="http://schemas.microsoft.com/office/drawing/2014/main" id="{B3C08333-90E4-96FA-9CDD-6C80610D62B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31" name="Shape 131">
            <a:extLst>
              <a:ext uri="{FF2B5EF4-FFF2-40B4-BE49-F238E27FC236}">
                <a16:creationId xmlns:a16="http://schemas.microsoft.com/office/drawing/2014/main" id="{996DEC9B-25F7-7D38-C10B-01D99C0AB57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318500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31" name="Shape 13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053148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en-US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2974896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en-US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24136846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en-US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760559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en-US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877289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en-US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2880999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en-US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2569827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en-US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879485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en-US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1168125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en-US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29829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en-US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4997964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en-US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713508306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en-US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181471189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08688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 txBox="1">
            <a:spLocks noGrp="1"/>
          </p:cNvSpPr>
          <p:nvPr>
            <p:ph idx="1"/>
          </p:nvPr>
        </p:nvSpPr>
        <p:spPr>
          <a:xfrm>
            <a:off x="123290" y="51371"/>
            <a:ext cx="11948845" cy="6719299"/>
          </a:xfrm>
          <a:prstGeom prst="rect">
            <a:avLst/>
          </a:prstGeom>
          <a:noFill/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endParaRPr lang="fa-IR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هللویاه ، هللویاه هللویاه ، هللویاه</a:t>
            </a:r>
          </a:p>
          <a:p>
            <a:pPr mar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هللویاه ، هللویاه ، خداوند من زنده است</a:t>
            </a:r>
          </a:p>
          <a:p>
            <a:pPr mar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endParaRPr lang="fa-IR" sz="9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indent="0" algn="ctr" rtl="1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Hallelujah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hallelujah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, Hallelujah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hallelujah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indent="0" algn="ctr" rtl="1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Hallelujah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hallelujah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,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Khodavande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man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zende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ast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>
          <a:extLst>
            <a:ext uri="{FF2B5EF4-FFF2-40B4-BE49-F238E27FC236}">
              <a16:creationId xmlns:a16="http://schemas.microsoft.com/office/drawing/2014/main" id="{31A80534-CA0E-B397-689D-5873994D18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>
            <a:extLst>
              <a:ext uri="{FF2B5EF4-FFF2-40B4-BE49-F238E27FC236}">
                <a16:creationId xmlns:a16="http://schemas.microsoft.com/office/drawing/2014/main" id="{F2A8AC7C-FB98-33FD-E26E-9469DE32C4A5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123290" y="51371"/>
            <a:ext cx="11948845" cy="6719299"/>
          </a:xfrm>
          <a:prstGeom prst="rect">
            <a:avLst/>
          </a:prstGeom>
          <a:noFill/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endParaRPr lang="fa-IR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هللویاه ، هللویاه هللویاه ، هللویاه</a:t>
            </a:r>
          </a:p>
          <a:p>
            <a:pPr mar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هللویاه ، هللویاه ، خداوندم برخاسته است</a:t>
            </a:r>
          </a:p>
          <a:p>
            <a:pPr mar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endParaRPr lang="fa-IR" sz="9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indent="0" algn="ctr" rtl="1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Hallelujah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hallelujah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, Hallelujah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hallelujah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indent="0" algn="ctr" rtl="1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Hallelujah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hallelujah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,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Khodavandam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barkhaste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ast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386645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>
          <a:extLst>
            <a:ext uri="{FF2B5EF4-FFF2-40B4-BE49-F238E27FC236}">
              <a16:creationId xmlns:a16="http://schemas.microsoft.com/office/drawing/2014/main" id="{C12517A6-5541-9141-B990-903B97F5B0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>
            <a:extLst>
              <a:ext uri="{FF2B5EF4-FFF2-40B4-BE49-F238E27FC236}">
                <a16:creationId xmlns:a16="http://schemas.microsoft.com/office/drawing/2014/main" id="{FA405BCF-BCE8-3C5D-F2D2-2338F535AF09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123290" y="51371"/>
            <a:ext cx="11948845" cy="6719299"/>
          </a:xfrm>
          <a:prstGeom prst="rect">
            <a:avLst/>
          </a:prstGeom>
          <a:noFill/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endParaRPr lang="fa-IR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خداوند ملجای من است آری با من است</a:t>
            </a:r>
          </a:p>
          <a:p>
            <a:pPr mar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سرایم هللویاه</a:t>
            </a:r>
          </a:p>
          <a:p>
            <a:pPr mar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endParaRPr lang="fa-IR" sz="9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indent="0" algn="ctr" rtl="1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Khodavand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maljaye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man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ast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,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ari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ba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man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ast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indent="0" algn="ctr" rtl="1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Sarayam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hallelujah</a:t>
            </a:r>
          </a:p>
        </p:txBody>
      </p:sp>
    </p:spTree>
    <p:extLst>
      <p:ext uri="{BB962C8B-B14F-4D97-AF65-F5344CB8AC3E}">
        <p14:creationId xmlns:p14="http://schemas.microsoft.com/office/powerpoint/2010/main" val="33374700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>
          <a:extLst>
            <a:ext uri="{FF2B5EF4-FFF2-40B4-BE49-F238E27FC236}">
              <a16:creationId xmlns:a16="http://schemas.microsoft.com/office/drawing/2014/main" id="{20B6EDBD-63EA-B2DD-D704-D363C0C6D2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>
            <a:extLst>
              <a:ext uri="{FF2B5EF4-FFF2-40B4-BE49-F238E27FC236}">
                <a16:creationId xmlns:a16="http://schemas.microsoft.com/office/drawing/2014/main" id="{C0E65371-5D58-CF1D-DCB4-0C0D768754FF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123290" y="51371"/>
            <a:ext cx="11948845" cy="6719299"/>
          </a:xfrm>
          <a:prstGeom prst="rect">
            <a:avLst/>
          </a:prstGeom>
          <a:noFill/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endParaRPr lang="fa-IR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خداوند پناه من است صخره من است</a:t>
            </a:r>
          </a:p>
          <a:p>
            <a:pPr mar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سرایم هللویاه</a:t>
            </a:r>
          </a:p>
          <a:p>
            <a:pPr mar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endParaRPr lang="fa-IR" sz="9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indent="0" algn="ctr" rtl="1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Khodavand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panahe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man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ast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,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sakhreye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man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ast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indent="0" algn="ctr" rtl="1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Sarayam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hallelujah</a:t>
            </a:r>
          </a:p>
        </p:txBody>
      </p:sp>
    </p:spTree>
    <p:extLst>
      <p:ext uri="{BB962C8B-B14F-4D97-AF65-F5344CB8AC3E}">
        <p14:creationId xmlns:p14="http://schemas.microsoft.com/office/powerpoint/2010/main" val="3603539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346440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</TotalTime>
  <Words>90</Words>
  <Application>Microsoft Office PowerPoint</Application>
  <PresentationFormat>Widescreen</PresentationFormat>
  <Paragraphs>24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Century Gothic</vt:lpstr>
      <vt:lpstr>Times New Roman</vt:lpstr>
      <vt:lpstr>Calibri</vt:lpstr>
      <vt:lpstr>Arial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Kamil Hooseini</dc:creator>
  <cp:lastModifiedBy>yalda mirshekar</cp:lastModifiedBy>
  <cp:revision>8</cp:revision>
  <dcterms:modified xsi:type="dcterms:W3CDTF">2026-03-12T14:20:36Z</dcterms:modified>
</cp:coreProperties>
</file>