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64" r:id="rId2"/>
    <p:sldId id="256" r:id="rId3"/>
    <p:sldId id="265" r:id="rId4"/>
    <p:sldId id="266" r:id="rId5"/>
    <p:sldId id="267" r:id="rId6"/>
    <p:sldId id="268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XB Zar" panose="020B0604020202020204" charset="-78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6080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378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8113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032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992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53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54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63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740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81825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50629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903956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26329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96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010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44447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40096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9866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109271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ar-SA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57352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61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23290" y="82193"/>
            <a:ext cx="11948845" cy="66782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8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8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ها</a:t>
            </a:r>
            <a:r>
              <a:rPr lang="en-GB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ar-SA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هللویاه  </a:t>
            </a:r>
            <a:r>
              <a:rPr lang="en-GB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ar-SA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ها</a:t>
            </a:r>
            <a:r>
              <a:rPr lang="en-GB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 </a:t>
            </a:r>
            <a:r>
              <a:rPr lang="ar-SA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هللویاه</a:t>
            </a:r>
            <a:endParaRPr lang="en-GB" sz="66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ar-SA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خداوند سلطنت می کند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23290" y="82193"/>
            <a:ext cx="11948845" cy="66782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8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8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قدوس قدوس</a:t>
            </a:r>
            <a:endParaRPr lang="en-GB" sz="66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یکتا قادر مطلق</a:t>
            </a:r>
            <a:endParaRPr lang="ar-SA" sz="66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8320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23290" y="82193"/>
            <a:ext cx="11948845" cy="66782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8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8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بره خدا ، لایق عزت</a:t>
            </a:r>
            <a:endParaRPr lang="en-GB" sz="66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چون تو قدوسی</a:t>
            </a:r>
            <a:endParaRPr lang="ar-SA" sz="66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273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23290" y="82193"/>
            <a:ext cx="11948845" cy="66782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8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8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قدوس</a:t>
            </a:r>
            <a:endParaRPr lang="en-GB" sz="66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یکتا قادر مطلق</a:t>
            </a:r>
            <a:endParaRPr lang="ar-SA" sz="66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5659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subTitle" idx="1"/>
          </p:nvPr>
        </p:nvSpPr>
        <p:spPr>
          <a:xfrm>
            <a:off x="123290" y="82193"/>
            <a:ext cx="11948845" cy="667820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8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endParaRPr lang="en-GB" sz="18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بره خدا ، لایق عزت</a:t>
            </a:r>
            <a:endParaRPr lang="en-GB" sz="66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  <a:p>
            <a:pPr marL="0" marR="0" lvl="0" indent="0" rtl="1">
              <a:lnSpc>
                <a:spcPct val="10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fa-IR" sz="6600" u="none" strike="noStrik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XB Zar" panose="02000506090000020003" pitchFamily="2" charset="-78"/>
                <a:ea typeface="Times New Roman"/>
                <a:sym typeface="Times New Roman"/>
              </a:rPr>
              <a:t>آمین</a:t>
            </a:r>
            <a:endParaRPr lang="ar-SA" sz="6600" u="none" strike="noStrik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XB Zar" panose="02000506090000020003" pitchFamily="2" charset="-78"/>
              <a:ea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05817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840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31</Words>
  <Application>Microsoft Office PowerPoint</Application>
  <PresentationFormat>Widescreen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 Light</vt:lpstr>
      <vt:lpstr>Century Gothic</vt:lpstr>
      <vt:lpstr>Arial</vt:lpstr>
      <vt:lpstr>Calibri</vt:lpstr>
      <vt:lpstr>XB Zar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4</cp:revision>
  <dcterms:modified xsi:type="dcterms:W3CDTF">2025-04-30T14:08:20Z</dcterms:modified>
</cp:coreProperties>
</file>