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9"/>
  </p:notesMasterIdLst>
  <p:sldIdLst>
    <p:sldId id="264" r:id="rId2"/>
    <p:sldId id="256" r:id="rId3"/>
    <p:sldId id="269" r:id="rId4"/>
    <p:sldId id="270" r:id="rId5"/>
    <p:sldId id="271" r:id="rId6"/>
    <p:sldId id="272" r:id="rId7"/>
    <p:sldId id="263" r:id="rId8"/>
  </p:sldIdLst>
  <p:sldSz cx="12192000" cy="6858000"/>
  <p:notesSz cx="6858000" cy="9144000"/>
  <p:embeddedFontLst>
    <p:embeddedFont>
      <p:font typeface="Century Gothic" panose="020B0502020202020204" pitchFamily="34" charset="0"/>
      <p:regular r:id="rId10"/>
      <p:bold r:id="rId11"/>
      <p:italic r:id="rId12"/>
      <p:boldItalic r:id="rId13"/>
    </p:embeddedFont>
    <p:embeddedFont>
      <p:font typeface="XB Zar" panose="020B0604020202020204" charset="-78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60806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3780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8113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F87AB41C-A6E3-958F-084A-F8A0CE9A9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1F12611-0147-3AB2-AFF6-E0B014A4AC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6DC81EB-1EDF-A329-2118-46C3A27BA8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3718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99A3DAB-0B24-EBDD-6F99-BC6D8281F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26C1C670-F4C4-EBC1-142B-35C94A5C07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2FCF3F6-D163-F163-9F15-1482D22DFF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382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120F35DC-F27A-D82B-B151-52ED3F5CB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FA0374F9-E696-3737-63B4-6CB7A9FEF6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E92D43DB-3040-62D0-DEF0-279C48E274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1709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ED5D44C7-5927-8D08-1657-246B337A4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C7680D8A-DFB2-F8AE-B208-DE703718DB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F8053F9C-C9B0-912F-43F5-493181E926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248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630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0740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8182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0629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903956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6329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296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4010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4444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4009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9866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1092710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57352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614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23290" y="82193"/>
            <a:ext cx="11948845" cy="6678203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ها</a:t>
            </a:r>
            <a:r>
              <a:rPr lang="en-GB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هللویاه</a:t>
            </a:r>
            <a:r>
              <a:rPr lang="fa-IR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، </a:t>
            </a:r>
            <a:r>
              <a:rPr lang="ar-SA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ها</a:t>
            </a:r>
            <a:r>
              <a:rPr lang="en-GB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هللویاه</a:t>
            </a:r>
            <a:endParaRPr lang="en-GB" sz="60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خداوند سلطنت می</a:t>
            </a:r>
            <a:r>
              <a:rPr lang="fa-IR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60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کند</a:t>
            </a:r>
            <a:endParaRPr lang="fa-IR" sz="60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 hallelujah </a:t>
            </a:r>
            <a:r>
              <a:rPr lang="en-US" sz="4800" u="none" strike="noStrike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 hallelujah</a:t>
            </a:r>
            <a:endParaRPr lang="en-US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saltanat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mikonad</a:t>
            </a:r>
            <a:endParaRPr lang="ar-SA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C579EAE8-8398-47AC-7B9F-D8AF229A4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700B057A-A0E8-E5D3-17B0-92FF2CD2572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3290" y="82193"/>
            <a:ext cx="11948845" cy="6678203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قدوس قدوس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یکتا قادر مطلق</a:t>
            </a:r>
            <a:endParaRPr lang="ar-SA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us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endParaRPr lang="en-US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Yekta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ghadere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motlagh</a:t>
            </a:r>
            <a:endParaRPr lang="ar-SA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39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24392164-AAA1-DA45-FFCB-3E20E6A68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F467296C-7AD9-D442-E732-A806985BB5C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3290" y="82193"/>
            <a:ext cx="11948845" cy="6678203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بره خدا ، لایق عزت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چون تو قدوسی</a:t>
            </a:r>
            <a:endParaRPr lang="ar-SA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Barreye</a:t>
            </a: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layeghe</a:t>
            </a: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ezzat</a:t>
            </a:r>
            <a:endParaRPr lang="en-US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ghodusi</a:t>
            </a:r>
            <a:endParaRPr lang="ar-SA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629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FB97D3F-5AA0-F74F-CE58-0A6EEC3DF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6A44EB7A-C654-838D-AB08-98C31716A2B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3290" y="82193"/>
            <a:ext cx="11948845" cy="6678203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قدوس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یکتا قادر مطلق</a:t>
            </a:r>
            <a:endParaRPr lang="ar-SA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us</a:t>
            </a:r>
            <a:endParaRPr lang="en-US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Yekta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ghadere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motlagh</a:t>
            </a:r>
            <a:endParaRPr lang="ar-SA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2571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310165F-B3A6-25D1-CC90-7219DB9C2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AF2AF4B8-7A22-E3A9-2760-55871A4F78B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3290" y="82193"/>
            <a:ext cx="11948845" cy="6678203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بره خدا ، لایق عزت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lvl="0" rtl="1">
              <a:lnSpc>
                <a:spcPct val="100000"/>
              </a:lnSpc>
              <a:spcBef>
                <a:spcPts val="1320"/>
              </a:spcBef>
              <a:buClr>
                <a:schemeClr val="lt1"/>
              </a:buClr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آمین</a:t>
            </a:r>
            <a:endParaRPr lang="ar-SA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Barreye</a:t>
            </a: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layeghe</a:t>
            </a:r>
            <a:r>
              <a:rPr lang="en-US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ezzat</a:t>
            </a:r>
            <a:endParaRPr lang="en-US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Amen</a:t>
            </a:r>
            <a:endParaRPr lang="ar-SA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0466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840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63</Words>
  <Application>Microsoft Office PowerPoint</Application>
  <PresentationFormat>Widescreen</PresentationFormat>
  <Paragraphs>30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Century Gothic</vt:lpstr>
      <vt:lpstr>XB Zar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2026-03-12T13:45:04Z</dcterms:modified>
</cp:coreProperties>
</file>