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61" r:id="rId2"/>
    <p:sldId id="262" r:id="rId3"/>
    <p:sldId id="264" r:id="rId4"/>
    <p:sldId id="263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27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61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EC632-A9EB-7144-97BA-008896BE4CDC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C0952A-C2F2-0F43-98F8-E688F49E6D9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10378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6739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9136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4165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96110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745727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0737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78363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85509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30873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83181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8440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11217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3419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44754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04657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210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ECC4-06C1-B345-8322-90CE9B61C15B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68916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FECC4-06C1-B345-8322-90CE9B61C15B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E3EA1-01DF-7B44-BE98-3C8EEE59BDE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581959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5704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1381E4-461B-5947-AE77-184AD7486171}"/>
              </a:ext>
            </a:extLst>
          </p:cNvPr>
          <p:cNvSpPr/>
          <p:nvPr/>
        </p:nvSpPr>
        <p:spPr>
          <a:xfrm>
            <a:off x="0" y="0"/>
            <a:ext cx="12191999" cy="690766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ar-SA" sz="5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قدوس مرا لمس نما</a:t>
            </a:r>
            <a:endParaRPr lang="en-GB" sz="5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ar-SA" sz="5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قادر لمسم نما</a:t>
            </a:r>
            <a:endParaRPr lang="en-GB" sz="5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ar-SA" sz="5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بارهایم</a:t>
            </a:r>
            <a:r>
              <a:rPr lang="ar-SA" sz="5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 را از </a:t>
            </a:r>
            <a:r>
              <a:rPr lang="ar-SA" sz="5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دوشم</a:t>
            </a:r>
            <a:r>
              <a:rPr lang="ar-SA" sz="5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 تو </a:t>
            </a:r>
            <a:r>
              <a:rPr lang="ar-SA" sz="5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بردار</a:t>
            </a:r>
            <a:endParaRPr lang="en-US" sz="5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ar-S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1381E4-461B-5947-AE77-184AD7486171}"/>
              </a:ext>
            </a:extLst>
          </p:cNvPr>
          <p:cNvSpPr/>
          <p:nvPr/>
        </p:nvSpPr>
        <p:spPr>
          <a:xfrm>
            <a:off x="0" y="0"/>
            <a:ext cx="12191999" cy="682642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fa-IR" sz="5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بردار زنجیرها </a:t>
            </a: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fa-IR" sz="5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از دست و پاهایم</a:t>
            </a: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fa-IR" sz="5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تا تو را پرستم ، تا تو را </a:t>
            </a:r>
            <a:r>
              <a:rPr lang="fa-IR" sz="5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ستایم</a:t>
            </a:r>
            <a:endParaRPr lang="en-US" sz="5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ar-S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2608C6-3230-9243-BB7B-E25503B9EDAD}"/>
              </a:ext>
            </a:extLst>
          </p:cNvPr>
          <p:cNvSpPr/>
          <p:nvPr/>
        </p:nvSpPr>
        <p:spPr>
          <a:xfrm>
            <a:off x="6003635" y="1565028"/>
            <a:ext cx="184730" cy="118481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R="0"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None/>
            </a:pPr>
            <a:endParaRPr lang="en-DE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28253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1381E4-461B-5947-AE77-184AD7486171}"/>
              </a:ext>
            </a:extLst>
          </p:cNvPr>
          <p:cNvSpPr/>
          <p:nvPr/>
        </p:nvSpPr>
        <p:spPr>
          <a:xfrm>
            <a:off x="0" y="0"/>
            <a:ext cx="12191999" cy="682642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fa-IR" sz="5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در نام </a:t>
            </a:r>
            <a:r>
              <a:rPr lang="fa-IR" sz="5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قدوست</a:t>
            </a:r>
            <a:r>
              <a:rPr lang="fa-IR" sz="5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 آزادی دارم</a:t>
            </a: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fa-IR" sz="5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تا تو را پرستم</a:t>
            </a: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fa-IR" sz="5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تا تو را </a:t>
            </a:r>
            <a:r>
              <a:rPr lang="fa-IR" sz="5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ستایم</a:t>
            </a:r>
            <a:endParaRPr lang="en-US" sz="5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ar-S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2608C6-3230-9243-BB7B-E25503B9EDAD}"/>
              </a:ext>
            </a:extLst>
          </p:cNvPr>
          <p:cNvSpPr/>
          <p:nvPr/>
        </p:nvSpPr>
        <p:spPr>
          <a:xfrm>
            <a:off x="6003635" y="1565028"/>
            <a:ext cx="184730" cy="118481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R="0"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None/>
            </a:pPr>
            <a:endParaRPr lang="en-DE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67959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1381E4-461B-5947-AE77-184AD7486171}"/>
              </a:ext>
            </a:extLst>
          </p:cNvPr>
          <p:cNvSpPr/>
          <p:nvPr/>
        </p:nvSpPr>
        <p:spPr>
          <a:xfrm>
            <a:off x="0" y="0"/>
            <a:ext cx="12191999" cy="682642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fa-IR" sz="5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آزادم </a:t>
            </a: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fa-IR" sz="5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من آزادم</a:t>
            </a: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r>
              <a:rPr lang="fa-IR" sz="5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+mj-cs"/>
                <a:sym typeface="Times New Roman"/>
              </a:rPr>
              <a:t>من آزادم در عیسی</a:t>
            </a:r>
            <a:endParaRPr lang="en-US" sz="5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  <a:p>
            <a:pPr lvl="0" algn="ctr" rtl="1">
              <a:lnSpc>
                <a:spcPct val="150000"/>
              </a:lnSpc>
              <a:buClr>
                <a:schemeClr val="lt1"/>
              </a:buClr>
              <a:buSzPct val="25000"/>
            </a:pPr>
            <a:endParaRPr lang="ar-SA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+mj-cs"/>
              <a:sym typeface="Times New Roman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2608C6-3230-9243-BB7B-E25503B9EDAD}"/>
              </a:ext>
            </a:extLst>
          </p:cNvPr>
          <p:cNvSpPr/>
          <p:nvPr/>
        </p:nvSpPr>
        <p:spPr>
          <a:xfrm>
            <a:off x="6003635" y="1565028"/>
            <a:ext cx="184730" cy="118481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R="0"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None/>
            </a:pPr>
            <a:endParaRPr lang="en-DE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2115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3500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48</Words>
  <Application>Microsoft Office PowerPoint</Application>
  <PresentationFormat>Widescreen</PresentationFormat>
  <Paragraphs>16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2022-02-15T16:48:17Z</dcterms:created>
  <dcterms:modified xsi:type="dcterms:W3CDTF">2025-04-30T14:05:16Z</dcterms:modified>
</cp:coreProperties>
</file>