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1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90" y="-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63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1637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46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6926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87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3149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0440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3178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574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877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3708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FEEC2-28E7-AE40-9F69-D278015548D0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6FEE-CBF0-F644-BDB1-C09A7A03B4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9065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1856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BDCAC0-E10C-3246-9492-1DC9E27E9601}"/>
              </a:ext>
            </a:extLst>
          </p:cNvPr>
          <p:cNvSpPr/>
          <p:nvPr/>
        </p:nvSpPr>
        <p:spPr>
          <a:xfrm>
            <a:off x="0" y="0"/>
            <a:ext cx="12191999" cy="6988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 قطره باران 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دل صخره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چکد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بخشد طراوتی تازه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خدا به داد من می رسد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4941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BDCAC0-E10C-3246-9492-1DC9E27E9601}"/>
              </a:ext>
            </a:extLst>
          </p:cNvPr>
          <p:cNvSpPr/>
          <p:nvPr/>
        </p:nvSpPr>
        <p:spPr>
          <a:xfrm>
            <a:off x="0" y="0"/>
            <a:ext cx="12191999" cy="6988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قطره قطره باران 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دل صخره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چکد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همچون باران بهاری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حضورش حیاتی نو بخشد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13248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BDCAC0-E10C-3246-9492-1DC9E27E9601}"/>
              </a:ext>
            </a:extLst>
          </p:cNvPr>
          <p:cNvSpPr/>
          <p:nvPr/>
        </p:nvSpPr>
        <p:spPr>
          <a:xfrm>
            <a:off x="0" y="0"/>
            <a:ext cx="12191999" cy="735733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شکرت گویم بهر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تسلیم توست این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گویم بهر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تقدیم توست این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34506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BDCAC0-E10C-3246-9492-1DC9E27E9601}"/>
              </a:ext>
            </a:extLst>
          </p:cNvPr>
          <p:cNvSpPr/>
          <p:nvPr/>
        </p:nvSpPr>
        <p:spPr>
          <a:xfrm>
            <a:off x="0" y="0"/>
            <a:ext cx="12191999" cy="6988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شنوم ، قطره قطره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باران حضورت  را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دل صخره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می شنوم ، قطره قطره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روح تو را از دل صخره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314261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BDCAC0-E10C-3246-9492-1DC9E27E9601}"/>
              </a:ext>
            </a:extLst>
          </p:cNvPr>
          <p:cNvSpPr/>
          <p:nvPr/>
        </p:nvSpPr>
        <p:spPr>
          <a:xfrm>
            <a:off x="0" y="0"/>
            <a:ext cx="12191999" cy="735733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شکرت گویم بهر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تسلیم توست این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گویم بهر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تقدیم توست این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5215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E83505-1448-C044-B4B5-56D10F6AF434}"/>
              </a:ext>
            </a:extLst>
          </p:cNvPr>
          <p:cNvSpPr txBox="1"/>
          <p:nvPr/>
        </p:nvSpPr>
        <p:spPr>
          <a:xfrm>
            <a:off x="1482705" y="6535271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148912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111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2022-04-04T13:15:12Z</dcterms:created>
  <dcterms:modified xsi:type="dcterms:W3CDTF">2025-04-30T14:04:01Z</dcterms:modified>
</cp:coreProperties>
</file>