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840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576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2327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12250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3218850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63029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75409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7467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764990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9424953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3639690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10619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211860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6C2673-50A2-B34C-826B-5C16032FF23E}" type="datetimeFigureOut">
              <a:rPr lang="en-DE" smtClean="0"/>
              <a:t>04/29/2025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8BD755-28E2-A845-8DED-42EFFE5213DF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16343206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29078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983896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735092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قلب من دست توست جانم سرمست توست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اسیر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دنیام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آزادیم دست توست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64474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6943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یار ندارم تو هستی یار من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وقتی من بیمارم تویی درمان من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15256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6943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میدونی به عشقت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اسیرم</a:t>
            </a: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اگر نباشی بی تو من می میرم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9050270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71894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ای عیسی خداوند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هستی سرور و تو هستی نجات من</a:t>
            </a:r>
          </a:p>
          <a:p>
            <a:pPr algn="ctr" rtl="1">
              <a:lnSpc>
                <a:spcPct val="200000"/>
              </a:lnSpc>
            </a:pPr>
            <a:endParaRPr lang="fa-IR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2721432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735092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روم در دعا در حضور خدا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با مهر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عظیمش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، گوید فرزند بیا</a:t>
            </a:r>
          </a:p>
          <a:p>
            <a:pPr algn="ctr" rtl="1">
              <a:lnSpc>
                <a:spcPct val="20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endParaRPr lang="en-US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1505418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4441152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گر شادی می خواهی ، من شادی آوردم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برکت و قوت بهر تو آوردم</a:t>
            </a: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80122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6943247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فیض عجیب او ، آرام جان من</a:t>
            </a:r>
          </a:p>
          <a:p>
            <a:pPr algn="ctr" rtl="1">
              <a:lnSpc>
                <a:spcPct val="200000"/>
              </a:lnSpc>
            </a:pP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</a:t>
            </a:r>
            <a:r>
              <a:rPr lang="fa-IR" sz="44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صلیبت</a:t>
            </a:r>
            <a:r>
              <a:rPr lang="fa-IR" sz="44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فخر است و تاج من</a:t>
            </a:r>
          </a:p>
          <a:p>
            <a:pPr algn="ctr" rtl="1">
              <a:lnSpc>
                <a:spcPct val="20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013790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493C9987-D272-6846-AEB2-B4EB73957506}"/>
              </a:ext>
            </a:extLst>
          </p:cNvPr>
          <p:cNvSpPr/>
          <p:nvPr/>
        </p:nvSpPr>
        <p:spPr>
          <a:xfrm>
            <a:off x="0" y="0"/>
            <a:ext cx="12192000" cy="7189469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200000"/>
              </a:lnSpc>
            </a:pPr>
            <a:endParaRPr lang="fa-IR" sz="5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ای عیسی ای عیسی خداوند و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شاهم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20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تو هستی سرور و تو هستی نجات من</a:t>
            </a:r>
          </a:p>
          <a:p>
            <a:pPr algn="ctr" rtl="1">
              <a:lnSpc>
                <a:spcPct val="200000"/>
              </a:lnSpc>
            </a:pPr>
            <a:endParaRPr lang="fa-IR" sz="8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148458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113</Words>
  <Application>Microsoft Office PowerPoint</Application>
  <PresentationFormat>Widescreen</PresentationFormat>
  <Paragraphs>24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3</cp:revision>
  <dcterms:created xsi:type="dcterms:W3CDTF">2022-04-06T16:04:37Z</dcterms:created>
  <dcterms:modified xsi:type="dcterms:W3CDTF">2025-04-29T11:10:41Z</dcterms:modified>
</cp:coreProperties>
</file>