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60" r:id="rId3"/>
    <p:sldId id="262" r:id="rId4"/>
    <p:sldId id="263" r:id="rId5"/>
    <p:sldId id="264" r:id="rId6"/>
    <p:sldId id="265" r:id="rId7"/>
    <p:sldId id="266" r:id="rId8"/>
    <p:sldId id="267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8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331" y="-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B25A-06C4-C546-A26C-B29E59A3196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3885-5C99-7444-BFFC-B49792C0CED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53789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B25A-06C4-C546-A26C-B29E59A3196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3885-5C99-7444-BFFC-B49792C0CED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52421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B25A-06C4-C546-A26C-B29E59A3196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3885-5C99-7444-BFFC-B49792C0CED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91990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B25A-06C4-C546-A26C-B29E59A3196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3885-5C99-7444-BFFC-B49792C0CED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19231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B25A-06C4-C546-A26C-B29E59A3196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3885-5C99-7444-BFFC-B49792C0CED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34413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B25A-06C4-C546-A26C-B29E59A3196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3885-5C99-7444-BFFC-B49792C0CED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27893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B25A-06C4-C546-A26C-B29E59A3196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3885-5C99-7444-BFFC-B49792C0CED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26183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B25A-06C4-C546-A26C-B29E59A3196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3885-5C99-7444-BFFC-B49792C0CED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17198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B25A-06C4-C546-A26C-B29E59A3196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3885-5C99-7444-BFFC-B49792C0CED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66319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B25A-06C4-C546-A26C-B29E59A3196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3885-5C99-7444-BFFC-B49792C0CED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80769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B25A-06C4-C546-A26C-B29E59A3196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3885-5C99-7444-BFFC-B49792C0CED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83577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FB25A-06C4-C546-A26C-B29E59A3196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53885-5C99-7444-BFFC-B49792C0CED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553923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74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227491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گرد آیید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ایمانداران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شادان و فیروز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گرد آیید گرد آیید در بیت لحم</a:t>
            </a: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42852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97007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شاه </a:t>
            </a: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ملائک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گشته مولود امروز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63295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891695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آیید او را پرستیم آیید او را پرستیم</a:t>
            </a: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آیید او را پرستیم ، مسیح عیسی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62240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227491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جمله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ملائک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 شادی سرائید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کل کائنات ، تسبیح بخوانید</a:t>
            </a: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84529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97007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 را مجد باد ، در اعلی </a:t>
            </a: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علیین</a:t>
            </a: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5655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891695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آیید او را پرستیم آیید او را پرستیم</a:t>
            </a: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آیید او را پرستیم ، مسیح عیسی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63146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16869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پرستیمت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</a:t>
            </a: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پرستیمت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</a:t>
            </a: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پرستیمت</a:t>
            </a: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7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57283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551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74</Words>
  <Application>Microsoft Office PowerPoint</Application>
  <PresentationFormat>Widescreen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2021-11-02T17:32:53Z</dcterms:created>
  <dcterms:modified xsi:type="dcterms:W3CDTF">2025-04-30T13:56:29Z</dcterms:modified>
</cp:coreProperties>
</file>