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56" r:id="rId3"/>
    <p:sldId id="262" r:id="rId4"/>
    <p:sldId id="261" r:id="rId5"/>
    <p:sldId id="263" r:id="rId6"/>
    <p:sldId id="264" r:id="rId7"/>
    <p:sldId id="265" r:id="rId8"/>
    <p:sldId id="259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03" autoAdjust="0"/>
    <p:restoredTop sz="96327"/>
  </p:normalViewPr>
  <p:slideViewPr>
    <p:cSldViewPr snapToGrid="0">
      <p:cViewPr varScale="1">
        <p:scale>
          <a:sx n="81" d="100"/>
          <a:sy n="81" d="100"/>
        </p:scale>
        <p:origin x="778" y="-5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C378C261-B4A9-D84D-BD95-697B08F467E3}"/>
    <pc:docChg chg="undo custSel modSld">
      <pc:chgData name="Niloofar Hosseini" userId="eb3e3110-2622-43cd-88f0-a4c46bd91734" providerId="ADAL" clId="{C378C261-B4A9-D84D-BD95-697B08F467E3}" dt="2024-06-18T15:50:27.742" v="15" actId="255"/>
      <pc:docMkLst>
        <pc:docMk/>
      </pc:docMkLst>
      <pc:sldChg chg="modSp mod">
        <pc:chgData name="Niloofar Hosseini" userId="eb3e3110-2622-43cd-88f0-a4c46bd91734" providerId="ADAL" clId="{C378C261-B4A9-D84D-BD95-697B08F467E3}" dt="2024-06-18T15:50:05.989" v="11" actId="403"/>
        <pc:sldMkLst>
          <pc:docMk/>
          <pc:sldMk cId="931319329" sldId="256"/>
        </pc:sldMkLst>
        <pc:spChg chg="mod">
          <ac:chgData name="Niloofar Hosseini" userId="eb3e3110-2622-43cd-88f0-a4c46bd91734" providerId="ADAL" clId="{C378C261-B4A9-D84D-BD95-697B08F467E3}" dt="2024-06-18T15:50:05.989" v="11" actId="403"/>
          <ac:spMkLst>
            <pc:docMk/>
            <pc:sldMk cId="931319329" sldId="256"/>
            <ac:spMk id="4" creationId="{897AD380-24E3-4947-9B80-F7BAE5241C7E}"/>
          </ac:spMkLst>
        </pc:spChg>
      </pc:sldChg>
      <pc:sldChg chg="addSp delSp modSp mod">
        <pc:chgData name="Niloofar Hosseini" userId="eb3e3110-2622-43cd-88f0-a4c46bd91734" providerId="ADAL" clId="{C378C261-B4A9-D84D-BD95-697B08F467E3}" dt="2024-06-18T15:50:27.742" v="15" actId="255"/>
        <pc:sldMkLst>
          <pc:docMk/>
          <pc:sldMk cId="62559714" sldId="261"/>
        </pc:sldMkLst>
        <pc:spChg chg="add del mod">
          <ac:chgData name="Niloofar Hosseini" userId="eb3e3110-2622-43cd-88f0-a4c46bd91734" providerId="ADAL" clId="{C378C261-B4A9-D84D-BD95-697B08F467E3}" dt="2024-06-18T15:50:01.857" v="10"/>
          <ac:spMkLst>
            <pc:docMk/>
            <pc:sldMk cId="62559714" sldId="261"/>
            <ac:spMk id="2" creationId="{6C7A7E6B-22C8-C0B9-6C3B-CB82CFF7D20E}"/>
          </ac:spMkLst>
        </pc:spChg>
        <pc:spChg chg="mod">
          <ac:chgData name="Niloofar Hosseini" userId="eb3e3110-2622-43cd-88f0-a4c46bd91734" providerId="ADAL" clId="{C378C261-B4A9-D84D-BD95-697B08F467E3}" dt="2024-06-18T15:50:27.742" v="15" actId="255"/>
          <ac:spMkLst>
            <pc:docMk/>
            <pc:sldMk cId="62559714" sldId="261"/>
            <ac:spMk id="4" creationId="{897AD380-24E3-4947-9B80-F7BAE5241C7E}"/>
          </ac:spMkLst>
        </pc:spChg>
      </pc:sldChg>
    </pc:docChg>
  </pc:docChgLst>
  <pc:docChgLst>
    <pc:chgData name="Niloofar Hosseini" userId="eb3e3110-2622-43cd-88f0-a4c46bd91734" providerId="ADAL" clId="{5EF22E6B-E500-1946-AB32-803BB9F4109F}"/>
    <pc:docChg chg="undo custSel addSld delSld modSld modMainMaster">
      <pc:chgData name="Niloofar Hosseini" userId="eb3e3110-2622-43cd-88f0-a4c46bd91734" providerId="ADAL" clId="{5EF22E6B-E500-1946-AB32-803BB9F4109F}" dt="2024-06-18T09:40:37.094" v="276" actId="404"/>
      <pc:docMkLst>
        <pc:docMk/>
      </pc:docMkLst>
      <pc:sldChg chg="addSp delSp modSp mod setBg">
        <pc:chgData name="Niloofar Hosseini" userId="eb3e3110-2622-43cd-88f0-a4c46bd91734" providerId="ADAL" clId="{5EF22E6B-E500-1946-AB32-803BB9F4109F}" dt="2024-06-18T09:39:27.396" v="138" actId="255"/>
        <pc:sldMkLst>
          <pc:docMk/>
          <pc:sldMk cId="931319329" sldId="256"/>
        </pc:sldMkLst>
        <pc:spChg chg="add del mod">
          <ac:chgData name="Niloofar Hosseini" userId="eb3e3110-2622-43cd-88f0-a4c46bd91734" providerId="ADAL" clId="{5EF22E6B-E500-1946-AB32-803BB9F4109F}" dt="2024-06-18T09:39:00.849" v="122"/>
          <ac:spMkLst>
            <pc:docMk/>
            <pc:sldMk cId="931319329" sldId="256"/>
            <ac:spMk id="2" creationId="{4CD17C52-7DED-8AE9-9209-CB10397AABF2}"/>
          </ac:spMkLst>
        </pc:spChg>
        <pc:spChg chg="mod">
          <ac:chgData name="Niloofar Hosseini" userId="eb3e3110-2622-43cd-88f0-a4c46bd91734" providerId="ADAL" clId="{5EF22E6B-E500-1946-AB32-803BB9F4109F}" dt="2024-06-18T09:39:27.396" v="138" actId="255"/>
          <ac:spMkLst>
            <pc:docMk/>
            <pc:sldMk cId="931319329" sldId="256"/>
            <ac:spMk id="4" creationId="{897AD380-24E3-4947-9B80-F7BAE5241C7E}"/>
          </ac:spMkLst>
        </pc:spChg>
      </pc:sldChg>
      <pc:sldChg chg="add del">
        <pc:chgData name="Niloofar Hosseini" userId="eb3e3110-2622-43cd-88f0-a4c46bd91734" providerId="ADAL" clId="{5EF22E6B-E500-1946-AB32-803BB9F4109F}" dt="2024-06-18T09:39:30.104" v="140" actId="2696"/>
        <pc:sldMkLst>
          <pc:docMk/>
          <pc:sldMk cId="2514664131" sldId="257"/>
        </pc:sldMkLst>
      </pc:sldChg>
      <pc:sldChg chg="modSp del mod">
        <pc:chgData name="Niloofar Hosseini" userId="eb3e3110-2622-43cd-88f0-a4c46bd91734" providerId="ADAL" clId="{5EF22E6B-E500-1946-AB32-803BB9F4109F}" dt="2024-06-18T09:39:33.919" v="142" actId="2696"/>
        <pc:sldMkLst>
          <pc:docMk/>
          <pc:sldMk cId="464900825" sldId="258"/>
        </pc:sldMkLst>
        <pc:spChg chg="mod">
          <ac:chgData name="Niloofar Hosseini" userId="eb3e3110-2622-43cd-88f0-a4c46bd91734" providerId="ADAL" clId="{5EF22E6B-E500-1946-AB32-803BB9F4109F}" dt="2024-06-18T09:39:32.639" v="141" actId="20577"/>
          <ac:spMkLst>
            <pc:docMk/>
            <pc:sldMk cId="464900825" sldId="258"/>
            <ac:spMk id="4" creationId="{897AD380-24E3-4947-9B80-F7BAE5241C7E}"/>
          </ac:spMkLst>
        </pc:spChg>
      </pc:sldChg>
      <pc:sldChg chg="setBg">
        <pc:chgData name="Niloofar Hosseini" userId="eb3e3110-2622-43cd-88f0-a4c46bd91734" providerId="ADAL" clId="{5EF22E6B-E500-1946-AB32-803BB9F4109F}" dt="2024-06-18T09:37:30.891" v="6"/>
        <pc:sldMkLst>
          <pc:docMk/>
          <pc:sldMk cId="1505874836" sldId="259"/>
        </pc:sldMkLst>
      </pc:sldChg>
      <pc:sldChg chg="setBg">
        <pc:chgData name="Niloofar Hosseini" userId="eb3e3110-2622-43cd-88f0-a4c46bd91734" providerId="ADAL" clId="{5EF22E6B-E500-1946-AB32-803BB9F4109F}" dt="2024-06-18T09:37:26.746" v="4"/>
        <pc:sldMkLst>
          <pc:docMk/>
          <pc:sldMk cId="3047080626" sldId="260"/>
        </pc:sldMkLst>
      </pc:sldChg>
      <pc:sldChg chg="modSp add mod">
        <pc:chgData name="Niloofar Hosseini" userId="eb3e3110-2622-43cd-88f0-a4c46bd91734" providerId="ADAL" clId="{5EF22E6B-E500-1946-AB32-803BB9F4109F}" dt="2024-06-18T09:40:37.094" v="276" actId="404"/>
        <pc:sldMkLst>
          <pc:docMk/>
          <pc:sldMk cId="62559714" sldId="261"/>
        </pc:sldMkLst>
        <pc:spChg chg="mod">
          <ac:chgData name="Niloofar Hosseini" userId="eb3e3110-2622-43cd-88f0-a4c46bd91734" providerId="ADAL" clId="{5EF22E6B-E500-1946-AB32-803BB9F4109F}" dt="2024-06-18T09:40:37.094" v="276" actId="404"/>
          <ac:spMkLst>
            <pc:docMk/>
            <pc:sldMk cId="62559714" sldId="261"/>
            <ac:spMk id="4" creationId="{897AD380-24E3-4947-9B80-F7BAE5241C7E}"/>
          </ac:spMkLst>
        </pc:spChg>
      </pc:sldChg>
      <pc:sldMasterChg chg="setBg modSldLayout">
        <pc:chgData name="Niloofar Hosseini" userId="eb3e3110-2622-43cd-88f0-a4c46bd91734" providerId="ADAL" clId="{5EF22E6B-E500-1946-AB32-803BB9F4109F}" dt="2024-06-18T09:37:20.630" v="2"/>
        <pc:sldMasterMkLst>
          <pc:docMk/>
          <pc:sldMasterMk cId="1694927067" sldId="2147483648"/>
        </pc:sldMasterMkLst>
        <pc:sldLayoutChg chg="setBg">
          <pc:chgData name="Niloofar Hosseini" userId="eb3e3110-2622-43cd-88f0-a4c46bd91734" providerId="ADAL" clId="{5EF22E6B-E500-1946-AB32-803BB9F4109F}" dt="2024-06-18T09:37:20.630" v="2"/>
          <pc:sldLayoutMkLst>
            <pc:docMk/>
            <pc:sldMasterMk cId="1694927067" sldId="2147483648"/>
            <pc:sldLayoutMk cId="2831112393" sldId="2147483649"/>
          </pc:sldLayoutMkLst>
        </pc:sldLayoutChg>
        <pc:sldLayoutChg chg="setBg">
          <pc:chgData name="Niloofar Hosseini" userId="eb3e3110-2622-43cd-88f0-a4c46bd91734" providerId="ADAL" clId="{5EF22E6B-E500-1946-AB32-803BB9F4109F}" dt="2024-06-18T09:37:20.630" v="2"/>
          <pc:sldLayoutMkLst>
            <pc:docMk/>
            <pc:sldMasterMk cId="1694927067" sldId="2147483648"/>
            <pc:sldLayoutMk cId="3265956369" sldId="2147483650"/>
          </pc:sldLayoutMkLst>
        </pc:sldLayoutChg>
        <pc:sldLayoutChg chg="setBg">
          <pc:chgData name="Niloofar Hosseini" userId="eb3e3110-2622-43cd-88f0-a4c46bd91734" providerId="ADAL" clId="{5EF22E6B-E500-1946-AB32-803BB9F4109F}" dt="2024-06-18T09:37:20.630" v="2"/>
          <pc:sldLayoutMkLst>
            <pc:docMk/>
            <pc:sldMasterMk cId="1694927067" sldId="2147483648"/>
            <pc:sldLayoutMk cId="3447455029" sldId="2147483651"/>
          </pc:sldLayoutMkLst>
        </pc:sldLayoutChg>
        <pc:sldLayoutChg chg="setBg">
          <pc:chgData name="Niloofar Hosseini" userId="eb3e3110-2622-43cd-88f0-a4c46bd91734" providerId="ADAL" clId="{5EF22E6B-E500-1946-AB32-803BB9F4109F}" dt="2024-06-18T09:37:20.630" v="2"/>
          <pc:sldLayoutMkLst>
            <pc:docMk/>
            <pc:sldMasterMk cId="1694927067" sldId="2147483648"/>
            <pc:sldLayoutMk cId="1118816322" sldId="2147483652"/>
          </pc:sldLayoutMkLst>
        </pc:sldLayoutChg>
        <pc:sldLayoutChg chg="setBg">
          <pc:chgData name="Niloofar Hosseini" userId="eb3e3110-2622-43cd-88f0-a4c46bd91734" providerId="ADAL" clId="{5EF22E6B-E500-1946-AB32-803BB9F4109F}" dt="2024-06-18T09:37:20.630" v="2"/>
          <pc:sldLayoutMkLst>
            <pc:docMk/>
            <pc:sldMasterMk cId="1694927067" sldId="2147483648"/>
            <pc:sldLayoutMk cId="1883490383" sldId="2147483653"/>
          </pc:sldLayoutMkLst>
        </pc:sldLayoutChg>
        <pc:sldLayoutChg chg="setBg">
          <pc:chgData name="Niloofar Hosseini" userId="eb3e3110-2622-43cd-88f0-a4c46bd91734" providerId="ADAL" clId="{5EF22E6B-E500-1946-AB32-803BB9F4109F}" dt="2024-06-18T09:37:20.630" v="2"/>
          <pc:sldLayoutMkLst>
            <pc:docMk/>
            <pc:sldMasterMk cId="1694927067" sldId="2147483648"/>
            <pc:sldLayoutMk cId="1217755829" sldId="2147483654"/>
          </pc:sldLayoutMkLst>
        </pc:sldLayoutChg>
        <pc:sldLayoutChg chg="setBg">
          <pc:chgData name="Niloofar Hosseini" userId="eb3e3110-2622-43cd-88f0-a4c46bd91734" providerId="ADAL" clId="{5EF22E6B-E500-1946-AB32-803BB9F4109F}" dt="2024-06-18T09:37:20.630" v="2"/>
          <pc:sldLayoutMkLst>
            <pc:docMk/>
            <pc:sldMasterMk cId="1694927067" sldId="2147483648"/>
            <pc:sldLayoutMk cId="2099494864" sldId="2147483655"/>
          </pc:sldLayoutMkLst>
        </pc:sldLayoutChg>
        <pc:sldLayoutChg chg="setBg">
          <pc:chgData name="Niloofar Hosseini" userId="eb3e3110-2622-43cd-88f0-a4c46bd91734" providerId="ADAL" clId="{5EF22E6B-E500-1946-AB32-803BB9F4109F}" dt="2024-06-18T09:37:20.630" v="2"/>
          <pc:sldLayoutMkLst>
            <pc:docMk/>
            <pc:sldMasterMk cId="1694927067" sldId="2147483648"/>
            <pc:sldLayoutMk cId="2888439821" sldId="2147483656"/>
          </pc:sldLayoutMkLst>
        </pc:sldLayoutChg>
        <pc:sldLayoutChg chg="setBg">
          <pc:chgData name="Niloofar Hosseini" userId="eb3e3110-2622-43cd-88f0-a4c46bd91734" providerId="ADAL" clId="{5EF22E6B-E500-1946-AB32-803BB9F4109F}" dt="2024-06-18T09:37:20.630" v="2"/>
          <pc:sldLayoutMkLst>
            <pc:docMk/>
            <pc:sldMasterMk cId="1694927067" sldId="2147483648"/>
            <pc:sldLayoutMk cId="555364264" sldId="2147483657"/>
          </pc:sldLayoutMkLst>
        </pc:sldLayoutChg>
        <pc:sldLayoutChg chg="setBg">
          <pc:chgData name="Niloofar Hosseini" userId="eb3e3110-2622-43cd-88f0-a4c46bd91734" providerId="ADAL" clId="{5EF22E6B-E500-1946-AB32-803BB9F4109F}" dt="2024-06-18T09:37:20.630" v="2"/>
          <pc:sldLayoutMkLst>
            <pc:docMk/>
            <pc:sldMasterMk cId="1694927067" sldId="2147483648"/>
            <pc:sldLayoutMk cId="416831510" sldId="2147483658"/>
          </pc:sldLayoutMkLst>
        </pc:sldLayoutChg>
        <pc:sldLayoutChg chg="setBg">
          <pc:chgData name="Niloofar Hosseini" userId="eb3e3110-2622-43cd-88f0-a4c46bd91734" providerId="ADAL" clId="{5EF22E6B-E500-1946-AB32-803BB9F4109F}" dt="2024-06-18T09:37:20.630" v="2"/>
          <pc:sldLayoutMkLst>
            <pc:docMk/>
            <pc:sldMasterMk cId="1694927067" sldId="2147483648"/>
            <pc:sldLayoutMk cId="889971042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109E2-63A3-4DB0-82BF-7C7716932A95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015F4-3AF5-4869-A1EF-BCCCDF514E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49102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109E2-63A3-4DB0-82BF-7C7716932A95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015F4-3AF5-4869-A1EF-BCCCDF514E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8456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109E2-63A3-4DB0-82BF-7C7716932A95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015F4-3AF5-4869-A1EF-BCCCDF514E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6955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109E2-63A3-4DB0-82BF-7C7716932A95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015F4-3AF5-4869-A1EF-BCCCDF514E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7099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109E2-63A3-4DB0-82BF-7C7716932A95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015F4-3AF5-4869-A1EF-BCCCDF514E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3760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109E2-63A3-4DB0-82BF-7C7716932A95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015F4-3AF5-4869-A1EF-BCCCDF514E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41665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109E2-63A3-4DB0-82BF-7C7716932A95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015F4-3AF5-4869-A1EF-BCCCDF514E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5434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109E2-63A3-4DB0-82BF-7C7716932A95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015F4-3AF5-4869-A1EF-BCCCDF514E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9419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109E2-63A3-4DB0-82BF-7C7716932A95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015F4-3AF5-4869-A1EF-BCCCDF514E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7091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109E2-63A3-4DB0-82BF-7C7716932A95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015F4-3AF5-4869-A1EF-BCCCDF514E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84632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109E2-63A3-4DB0-82BF-7C7716932A95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015F4-3AF5-4869-A1EF-BCCCDF514E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7365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3109E2-63A3-4DB0-82BF-7C7716932A95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D015F4-3AF5-4869-A1EF-BCCCDF514E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863674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47080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97AD380-24E3-4947-9B80-F7BAE5241C7E}"/>
              </a:ext>
            </a:extLst>
          </p:cNvPr>
          <p:cNvSpPr/>
          <p:nvPr/>
        </p:nvSpPr>
        <p:spPr>
          <a:xfrm>
            <a:off x="1" y="0"/>
            <a:ext cx="12192000" cy="7994881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کیست یاور من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تنگی های دنیا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کیست همدم من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دل بی ‌کسی ها</a:t>
            </a:r>
          </a:p>
          <a:p>
            <a:pPr algn="ctr" rtl="1">
              <a:lnSpc>
                <a:spcPct val="150000"/>
              </a:lnSpc>
            </a:pP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931319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97AD380-24E3-4947-9B80-F7BAE5241C7E}"/>
              </a:ext>
            </a:extLst>
          </p:cNvPr>
          <p:cNvSpPr/>
          <p:nvPr/>
        </p:nvSpPr>
        <p:spPr>
          <a:xfrm>
            <a:off x="1" y="0"/>
            <a:ext cx="12192000" cy="7994881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کیست حافظ من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تاریکی و جفا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تویی ای خداوند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تویی تکیه گاه</a:t>
            </a:r>
          </a:p>
          <a:p>
            <a:pPr algn="ctr" rtl="1">
              <a:lnSpc>
                <a:spcPct val="150000"/>
              </a:lnSpc>
            </a:pP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0735681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97AD380-24E3-4947-9B80-F7BAE5241C7E}"/>
              </a:ext>
            </a:extLst>
          </p:cNvPr>
          <p:cNvSpPr/>
          <p:nvPr/>
        </p:nvSpPr>
        <p:spPr>
          <a:xfrm>
            <a:off x="1" y="0"/>
            <a:ext cx="12192000" cy="8093241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گرمای آغوش توست مخفیگاهم</a:t>
            </a:r>
          </a:p>
          <a:p>
            <a:pPr algn="ctr" rtl="1">
              <a:lnSpc>
                <a:spcPct val="150000"/>
              </a:lnSpc>
            </a:pPr>
            <a:r>
              <a:rPr lang="fa-IR" sz="4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زیر بالهای تو امنیت دارم</a:t>
            </a:r>
          </a:p>
          <a:p>
            <a:pPr algn="ctr" rtl="1">
              <a:lnSpc>
                <a:spcPct val="150000"/>
              </a:lnSpc>
            </a:pPr>
            <a:r>
              <a:rPr lang="fa-IR" sz="4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حافظ جان من و پناهگاه من</a:t>
            </a:r>
          </a:p>
          <a:p>
            <a:pPr algn="ctr" rtl="1">
              <a:lnSpc>
                <a:spcPct val="150000"/>
              </a:lnSpc>
            </a:pPr>
            <a:r>
              <a:rPr lang="fa-IR" sz="4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تنها تویی ای خدایم</a:t>
            </a:r>
          </a:p>
          <a:p>
            <a:pPr algn="ctr" rtl="1">
              <a:lnSpc>
                <a:spcPct val="150000"/>
              </a:lnSpc>
            </a:pPr>
            <a:r>
              <a:rPr lang="fa-IR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x2</a:t>
            </a:r>
            <a:r>
              <a:rPr lang="fa-IR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)</a:t>
            </a:r>
          </a:p>
          <a:p>
            <a:pPr algn="ctr" rtl="1">
              <a:lnSpc>
                <a:spcPct val="150000"/>
              </a:lnSpc>
            </a:pPr>
            <a:endParaRPr lang="fa-IR" sz="45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5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625597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97AD380-24E3-4947-9B80-F7BAE5241C7E}"/>
              </a:ext>
            </a:extLst>
          </p:cNvPr>
          <p:cNvSpPr/>
          <p:nvPr/>
        </p:nvSpPr>
        <p:spPr>
          <a:xfrm>
            <a:off x="1" y="0"/>
            <a:ext cx="12192000" cy="7994881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وادی ترس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می‌دانم با من هستی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از هر بلایی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من را تو می‌رهانی</a:t>
            </a:r>
          </a:p>
          <a:p>
            <a:pPr algn="ctr" rtl="1">
              <a:lnSpc>
                <a:spcPct val="150000"/>
              </a:lnSpc>
            </a:pP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4697396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97AD380-24E3-4947-9B80-F7BAE5241C7E}"/>
              </a:ext>
            </a:extLst>
          </p:cNvPr>
          <p:cNvSpPr/>
          <p:nvPr/>
        </p:nvSpPr>
        <p:spPr>
          <a:xfrm>
            <a:off x="1" y="0"/>
            <a:ext cx="12192000" cy="6979218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رهاننده و شاخ نجاتم هستی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روز نبرد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گرداگرد من هستی</a:t>
            </a:r>
          </a:p>
          <a:p>
            <a:pPr algn="ctr" rtl="1">
              <a:lnSpc>
                <a:spcPct val="150000"/>
              </a:lnSpc>
            </a:pP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22802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97AD380-24E3-4947-9B80-F7BAE5241C7E}"/>
              </a:ext>
            </a:extLst>
          </p:cNvPr>
          <p:cNvSpPr/>
          <p:nvPr/>
        </p:nvSpPr>
        <p:spPr>
          <a:xfrm>
            <a:off x="1" y="0"/>
            <a:ext cx="12192000" cy="8093241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گرمای آغوش توست مخفیگاهم</a:t>
            </a:r>
          </a:p>
          <a:p>
            <a:pPr algn="ctr" rtl="1">
              <a:lnSpc>
                <a:spcPct val="150000"/>
              </a:lnSpc>
            </a:pPr>
            <a:r>
              <a:rPr lang="fa-IR" sz="4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زیر بالهای تو امنیت دارم</a:t>
            </a:r>
          </a:p>
          <a:p>
            <a:pPr algn="ctr" rtl="1">
              <a:lnSpc>
                <a:spcPct val="150000"/>
              </a:lnSpc>
            </a:pPr>
            <a:r>
              <a:rPr lang="fa-IR" sz="4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حافظ جان من و پناهگاه من</a:t>
            </a:r>
          </a:p>
          <a:p>
            <a:pPr algn="ctr" rtl="1">
              <a:lnSpc>
                <a:spcPct val="150000"/>
              </a:lnSpc>
            </a:pPr>
            <a:r>
              <a:rPr lang="fa-IR" sz="4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تنها تویی ای خدایم</a:t>
            </a:r>
          </a:p>
          <a:p>
            <a:pPr algn="ctr" rtl="1">
              <a:lnSpc>
                <a:spcPct val="150000"/>
              </a:lnSpc>
            </a:pPr>
            <a:r>
              <a:rPr lang="fa-IR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x2</a:t>
            </a:r>
            <a:r>
              <a:rPr lang="fa-IR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)</a:t>
            </a:r>
          </a:p>
          <a:p>
            <a:pPr algn="ctr" rtl="1">
              <a:lnSpc>
                <a:spcPct val="150000"/>
              </a:lnSpc>
            </a:pPr>
            <a:endParaRPr lang="fa-IR" sz="45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5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8894444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058748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97</Words>
  <Application>Microsoft Office PowerPoint</Application>
  <PresentationFormat>Widescreen</PresentationFormat>
  <Paragraphs>35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5</cp:revision>
  <dcterms:created xsi:type="dcterms:W3CDTF">2020-10-13T16:12:19Z</dcterms:created>
  <dcterms:modified xsi:type="dcterms:W3CDTF">2025-04-28T10:34:48Z</dcterms:modified>
</cp:coreProperties>
</file>