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71" r:id="rId4"/>
    <p:sldId id="270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84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47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0A74-7B97-384F-B9A3-C8CECABE15FA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184F-A9E7-2541-87FD-851FFD671F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03682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0A74-7B97-384F-B9A3-C8CECABE15FA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184F-A9E7-2541-87FD-851FFD671F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91664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0A74-7B97-384F-B9A3-C8CECABE15FA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184F-A9E7-2541-87FD-851FFD671F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20816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0A74-7B97-384F-B9A3-C8CECABE15FA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184F-A9E7-2541-87FD-851FFD671F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01652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0A74-7B97-384F-B9A3-C8CECABE15FA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184F-A9E7-2541-87FD-851FFD671F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1568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0A74-7B97-384F-B9A3-C8CECABE15FA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184F-A9E7-2541-87FD-851FFD671F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27836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0A74-7B97-384F-B9A3-C8CECABE15FA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184F-A9E7-2541-87FD-851FFD671F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73646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0A74-7B97-384F-B9A3-C8CECABE15FA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184F-A9E7-2541-87FD-851FFD671F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97277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0A74-7B97-384F-B9A3-C8CECABE15FA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184F-A9E7-2541-87FD-851FFD671F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58223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0A74-7B97-384F-B9A3-C8CECABE15FA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184F-A9E7-2541-87FD-851FFD671F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46519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A0A74-7B97-384F-B9A3-C8CECABE15FA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184F-A9E7-2541-87FD-851FFD671F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8389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A0A74-7B97-384F-B9A3-C8CECABE15FA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6184F-A9E7-2541-87FD-851FFD671F9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757728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2081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94204C-4CFB-2242-B853-C09EC0B20945}"/>
              </a:ext>
            </a:extLst>
          </p:cNvPr>
          <p:cNvSpPr/>
          <p:nvPr/>
        </p:nvSpPr>
        <p:spPr>
          <a:xfrm>
            <a:off x="1" y="0"/>
            <a:ext cx="12192000" cy="456035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 ، هللویاه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 ، هللویاه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 هللویاه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03234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94204C-4CFB-2242-B853-C09EC0B20945}"/>
              </a:ext>
            </a:extLst>
          </p:cNvPr>
          <p:cNvSpPr/>
          <p:nvPr/>
        </p:nvSpPr>
        <p:spPr>
          <a:xfrm>
            <a:off x="1" y="0"/>
            <a:ext cx="12192000" cy="456035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لیکن من در خداوند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شادمان خواهم شد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 هللویاه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11204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94204C-4CFB-2242-B853-C09EC0B20945}"/>
              </a:ext>
            </a:extLst>
          </p:cNvPr>
          <p:cNvSpPr/>
          <p:nvPr/>
        </p:nvSpPr>
        <p:spPr>
          <a:xfrm>
            <a:off x="1" y="0"/>
            <a:ext cx="12192000" cy="456035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خدای خویش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وجد خواهم نمود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 هللویاه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54409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94204C-4CFB-2242-B853-C09EC0B20945}"/>
              </a:ext>
            </a:extLst>
          </p:cNvPr>
          <p:cNvSpPr/>
          <p:nvPr/>
        </p:nvSpPr>
        <p:spPr>
          <a:xfrm>
            <a:off x="1" y="0"/>
            <a:ext cx="12192000" cy="456035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 ، هللویاه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 ، هللویاه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 هللویاه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57540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7762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94204C-4CFB-2242-B853-C09EC0B20945}"/>
              </a:ext>
            </a:extLst>
          </p:cNvPr>
          <p:cNvSpPr/>
          <p:nvPr/>
        </p:nvSpPr>
        <p:spPr>
          <a:xfrm>
            <a:off x="1" y="0"/>
            <a:ext cx="12192000" cy="331385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گرچه انجیر شکوفه نیاورد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 هللویاه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50662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94204C-4CFB-2242-B853-C09EC0B20945}"/>
              </a:ext>
            </a:extLst>
          </p:cNvPr>
          <p:cNvSpPr/>
          <p:nvPr/>
        </p:nvSpPr>
        <p:spPr>
          <a:xfrm>
            <a:off x="1" y="0"/>
            <a:ext cx="12192000" cy="331385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میوه در موها ، یافت نشود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 هللویاه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33336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94204C-4CFB-2242-B853-C09EC0B20945}"/>
              </a:ext>
            </a:extLst>
          </p:cNvPr>
          <p:cNvSpPr/>
          <p:nvPr/>
        </p:nvSpPr>
        <p:spPr>
          <a:xfrm>
            <a:off x="1" y="0"/>
            <a:ext cx="12192000" cy="456035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 ، هللویاه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 ، هللویاه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 هللویاه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66062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94204C-4CFB-2242-B853-C09EC0B20945}"/>
              </a:ext>
            </a:extLst>
          </p:cNvPr>
          <p:cNvSpPr/>
          <p:nvPr/>
        </p:nvSpPr>
        <p:spPr>
          <a:xfrm>
            <a:off x="1" y="0"/>
            <a:ext cx="12192000" cy="331385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 حاصل زیتون ضایع گردد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 هللویاه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71971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94204C-4CFB-2242-B853-C09EC0B20945}"/>
              </a:ext>
            </a:extLst>
          </p:cNvPr>
          <p:cNvSpPr/>
          <p:nvPr/>
        </p:nvSpPr>
        <p:spPr>
          <a:xfrm>
            <a:off x="1" y="0"/>
            <a:ext cx="12192000" cy="331385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مزرعه ها آذوقه ندهند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 هللویاه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46375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94204C-4CFB-2242-B853-C09EC0B20945}"/>
              </a:ext>
            </a:extLst>
          </p:cNvPr>
          <p:cNvSpPr/>
          <p:nvPr/>
        </p:nvSpPr>
        <p:spPr>
          <a:xfrm>
            <a:off x="1" y="0"/>
            <a:ext cx="12192000" cy="456035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 ، هللویاه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 ، هللویاه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 هللویاه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90943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94204C-4CFB-2242-B853-C09EC0B20945}"/>
              </a:ext>
            </a:extLst>
          </p:cNvPr>
          <p:cNvSpPr/>
          <p:nvPr/>
        </p:nvSpPr>
        <p:spPr>
          <a:xfrm>
            <a:off x="1" y="0"/>
            <a:ext cx="12192000" cy="331385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گله ها از آغل منقطع شوند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 هللویاه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12057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94204C-4CFB-2242-B853-C09EC0B20945}"/>
              </a:ext>
            </a:extLst>
          </p:cNvPr>
          <p:cNvSpPr/>
          <p:nvPr/>
        </p:nvSpPr>
        <p:spPr>
          <a:xfrm>
            <a:off x="1" y="0"/>
            <a:ext cx="12192000" cy="331385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رمه ها در طویله ها نباشند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 هللویاه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16673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92</Words>
  <Application>Microsoft Office PowerPoint</Application>
  <PresentationFormat>Widescreen</PresentationFormat>
  <Paragraphs>42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2022-01-26T12:17:12Z</dcterms:created>
  <dcterms:modified xsi:type="dcterms:W3CDTF">2025-04-30T13:49:49Z</dcterms:modified>
</cp:coreProperties>
</file>