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72" r:id="rId1"/>
  </p:sldMasterIdLst>
  <p:notesMasterIdLst>
    <p:notesMasterId r:id="rId8"/>
  </p:notesMasterIdLst>
  <p:sldIdLst>
    <p:sldId id="261" r:id="rId2"/>
    <p:sldId id="256" r:id="rId3"/>
    <p:sldId id="257" r:id="rId4"/>
    <p:sldId id="258" r:id="rId5"/>
    <p:sldId id="259" r:id="rId6"/>
    <p:sldId id="260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725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061067447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87" name="Shape 8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574429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82" name="Shape 8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6637955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87" name="Shape 8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9311703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26846005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87" name="Shape 8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0562943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87" name="Shape 8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523840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1200" b="0" i="0" u="none" strike="noStrike" cap="none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ar-SA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4461664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1200" b="0" i="0" u="none" strike="noStrike" cap="none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ar-SA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7301836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1200" b="0" i="0" u="none" strike="noStrike" cap="none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ar-SA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3662264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1200" b="0" i="0" u="none" strike="noStrike" cap="none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ar-SA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764850575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1200" b="0" i="0" u="none" strike="noStrike" cap="none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ar-SA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6923541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1200" b="0" i="0" u="none" strike="noStrike" cap="none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ar-SA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325762037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1200" b="0" i="0" u="none" strike="noStrike" cap="none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ar-SA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3552158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1200" b="0" i="0" u="none" strike="noStrike" cap="none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ar-SA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678124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1200" b="0" i="0" u="none" strike="noStrike" cap="none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ar-SA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5983507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1200" b="0" i="0" u="none" strike="noStrike" cap="none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ar-SA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824972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1200" b="0" i="0" u="none" strike="noStrike" cap="none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ar-SA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261134206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1200" b="0" i="0" u="none" strike="noStrike" cap="none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ar-SA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52414054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391312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/>
          <p:cNvSpPr txBox="1">
            <a:spLocks noGrp="1"/>
          </p:cNvSpPr>
          <p:nvPr>
            <p:ph type="subTitle" idx="1"/>
          </p:nvPr>
        </p:nvSpPr>
        <p:spPr>
          <a:xfrm>
            <a:off x="0" y="301658"/>
            <a:ext cx="12191999" cy="6628261"/>
          </a:xfrm>
          <a:prstGeom prst="rect">
            <a:avLst/>
          </a:prstGeom>
          <a:noFill/>
          <a:ln>
            <a:noFill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endParaRPr lang="fa-IR" sz="300" b="1" i="0" u="none" strike="noStrike" dirty="0">
              <a:ln w="0">
                <a:solidFill>
                  <a:schemeClr val="tx1"/>
                </a:solidFill>
              </a:ln>
              <a:solidFill>
                <a:schemeClr val="tx1"/>
              </a:solidFill>
              <a:effectLst>
                <a:glow rad="101600">
                  <a:schemeClr val="bg1"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ea typeface="Times New Roman"/>
              <a:cs typeface="Arial" panose="020B0604020202020204" pitchFamily="34" charset="0"/>
              <a:sym typeface="Times New Roman"/>
            </a:endParaRPr>
          </a:p>
          <a:p>
            <a:pPr marL="0" marR="0" lvl="0" indent="0" algn="ctr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r>
              <a:rPr lang="ar-SA" sz="4800" b="1" i="0" u="none" strike="noStrike" dirty="0">
                <a:ln w="0">
                  <a:solidFill>
                    <a:schemeClr val="tx1"/>
                  </a:solidFill>
                </a:ln>
                <a:solidFill>
                  <a:schemeClr val="tx1"/>
                </a:solidFill>
                <a:effectLst>
                  <a:glow rad="101600">
                    <a:schemeClr val="bg1"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Times New Roman"/>
                <a:cs typeface="Arial" panose="020B0604020202020204" pitchFamily="34" charset="0"/>
                <a:sym typeface="Times New Roman"/>
              </a:rPr>
              <a:t>فيض عظيم مسيحا</a:t>
            </a:r>
            <a:endParaRPr lang="fa-IR" sz="4800" b="1" i="0" u="none" strike="noStrike" dirty="0">
              <a:ln w="0">
                <a:solidFill>
                  <a:schemeClr val="tx1"/>
                </a:solidFill>
              </a:ln>
              <a:solidFill>
                <a:schemeClr val="tx1"/>
              </a:solidFill>
              <a:effectLst>
                <a:glow rad="101600">
                  <a:schemeClr val="bg1"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ea typeface="Times New Roman"/>
              <a:cs typeface="Arial" panose="020B0604020202020204" pitchFamily="34" charset="0"/>
              <a:sym typeface="Times New Roman"/>
            </a:endParaRPr>
          </a:p>
          <a:p>
            <a:pPr marL="0" marR="0" lvl="0" indent="0" algn="ctr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r>
              <a:rPr lang="ar-SA" sz="4800" b="1" i="0" u="none" strike="noStrike" dirty="0">
                <a:ln w="0">
                  <a:solidFill>
                    <a:schemeClr val="tx1"/>
                  </a:solidFill>
                </a:ln>
                <a:solidFill>
                  <a:schemeClr val="tx1"/>
                </a:solidFill>
                <a:effectLst>
                  <a:glow rad="101600">
                    <a:schemeClr val="bg1"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Times New Roman"/>
                <a:cs typeface="Arial" panose="020B0604020202020204" pitchFamily="34" charset="0"/>
                <a:sym typeface="Times New Roman"/>
              </a:rPr>
              <a:t>نجات داده مرا</a:t>
            </a:r>
            <a:endParaRPr lang="fa-IR" sz="4800" b="1" i="0" u="none" strike="noStrike" dirty="0">
              <a:ln w="0">
                <a:solidFill>
                  <a:schemeClr val="tx1"/>
                </a:solidFill>
              </a:ln>
              <a:solidFill>
                <a:schemeClr val="tx1"/>
              </a:solidFill>
              <a:effectLst>
                <a:glow rad="101600">
                  <a:schemeClr val="bg1"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ea typeface="Times New Roman"/>
              <a:cs typeface="Arial" panose="020B0604020202020204" pitchFamily="34" charset="0"/>
              <a:sym typeface="Times New Roman"/>
            </a:endParaRPr>
          </a:p>
          <a:p>
            <a:pPr marL="0" marR="0" lvl="0" indent="0" algn="ctr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r>
              <a:rPr lang="ar-SA" sz="4800" b="1" i="0" u="none" strike="noStrike" dirty="0">
                <a:ln w="0">
                  <a:solidFill>
                    <a:schemeClr val="tx1"/>
                  </a:solidFill>
                </a:ln>
                <a:solidFill>
                  <a:schemeClr val="tx1"/>
                </a:solidFill>
                <a:effectLst>
                  <a:glow rad="101600">
                    <a:schemeClr val="bg1"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Times New Roman"/>
                <a:cs typeface="Arial" panose="020B0604020202020204" pitchFamily="34" charset="0"/>
                <a:sym typeface="Times New Roman"/>
              </a:rPr>
              <a:t>سرگردان و كورى بودم</a:t>
            </a:r>
            <a:endParaRPr lang="fa-IR" sz="4800" b="1" i="0" u="none" strike="noStrike" dirty="0">
              <a:ln w="0">
                <a:solidFill>
                  <a:schemeClr val="tx1"/>
                </a:solidFill>
              </a:ln>
              <a:solidFill>
                <a:schemeClr val="tx1"/>
              </a:solidFill>
              <a:effectLst>
                <a:glow rad="101600">
                  <a:schemeClr val="bg1"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ea typeface="Times New Roman"/>
              <a:cs typeface="Arial" panose="020B0604020202020204" pitchFamily="34" charset="0"/>
              <a:sym typeface="Times New Roman"/>
            </a:endParaRPr>
          </a:p>
          <a:p>
            <a:pPr marL="0" marR="0" lvl="0" indent="0" algn="ctr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r>
              <a:rPr lang="ar-SA" sz="4800" b="1" i="0" u="none" strike="noStrike" dirty="0">
                <a:ln w="0">
                  <a:solidFill>
                    <a:schemeClr val="tx1"/>
                  </a:solidFill>
                </a:ln>
                <a:solidFill>
                  <a:schemeClr val="tx1"/>
                </a:solidFill>
                <a:effectLst>
                  <a:glow rad="101600">
                    <a:schemeClr val="bg1"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Times New Roman"/>
                <a:cs typeface="Arial" panose="020B0604020202020204" pitchFamily="34" charset="0"/>
                <a:sym typeface="Times New Roman"/>
              </a:rPr>
              <a:t>اكنون بينم او ر</a:t>
            </a:r>
            <a:r>
              <a:rPr lang="fa-IR" sz="4800" b="1" i="0" u="none" strike="noStrike" dirty="0">
                <a:ln w="0">
                  <a:solidFill>
                    <a:schemeClr val="tx1"/>
                  </a:solidFill>
                </a:ln>
                <a:solidFill>
                  <a:schemeClr val="tx1"/>
                </a:solidFill>
                <a:effectLst>
                  <a:glow rad="101600">
                    <a:schemeClr val="bg1"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Times New Roman"/>
                <a:cs typeface="Arial" panose="020B0604020202020204" pitchFamily="34" charset="0"/>
                <a:sym typeface="Times New Roman"/>
              </a:rPr>
              <a:t>ا</a:t>
            </a:r>
            <a:endParaRPr lang="ar-SA" sz="4800" b="1" i="0" u="none" strike="noStrike" dirty="0">
              <a:ln w="0">
                <a:solidFill>
                  <a:schemeClr val="tx1"/>
                </a:solidFill>
              </a:ln>
              <a:solidFill>
                <a:schemeClr val="tx1"/>
              </a:solidFill>
              <a:effectLst>
                <a:glow rad="101600">
                  <a:schemeClr val="bg1"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ea typeface="Times New Roman"/>
              <a:cs typeface="Arial" panose="020B0604020202020204" pitchFamily="34" charset="0"/>
              <a:sym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 txBox="1">
            <a:spLocks noGrp="1"/>
          </p:cNvSpPr>
          <p:nvPr>
            <p:ph idx="1"/>
          </p:nvPr>
        </p:nvSpPr>
        <p:spPr>
          <a:xfrm>
            <a:off x="0" y="377072"/>
            <a:ext cx="12191999" cy="6480928"/>
          </a:xfrm>
          <a:prstGeom prst="rect">
            <a:avLst/>
          </a:prstGeom>
          <a:noFill/>
          <a:ln>
            <a:noFill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lIns="91425" tIns="45700" rIns="91425" bIns="45700" anchor="t" anchorCtr="0">
            <a:noAutofit/>
          </a:bodyPr>
          <a:lstStyle/>
          <a:p>
            <a:pPr marL="0" indent="0" algn="ctr" rtl="1">
              <a:lnSpc>
                <a:spcPct val="150000"/>
              </a:lnSpc>
              <a:buClr>
                <a:srgbClr val="FFFF00"/>
              </a:buClr>
              <a:buSzPct val="25000"/>
              <a:buNone/>
            </a:pPr>
            <a:endParaRPr sz="300" b="1" dirty="0">
              <a:ln w="0">
                <a:solidFill>
                  <a:schemeClr val="tx1"/>
                </a:solidFill>
              </a:ln>
              <a:solidFill>
                <a:schemeClr val="tx1"/>
              </a:solidFill>
              <a:effectLst>
                <a:glow rad="101600">
                  <a:schemeClr val="bg1"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ea typeface="Times New Roman"/>
              <a:cs typeface="Arial" panose="020B0604020202020204" pitchFamily="34" charset="0"/>
              <a:sym typeface="Times New Roman"/>
            </a:endParaRPr>
          </a:p>
          <a:p>
            <a:pPr marL="0" indent="0" algn="ctr" rtl="1">
              <a:lnSpc>
                <a:spcPct val="150000"/>
              </a:lnSpc>
              <a:buClr>
                <a:srgbClr val="FFFF00"/>
              </a:buClr>
              <a:buSzPct val="25000"/>
              <a:buNone/>
            </a:pPr>
            <a:r>
              <a:rPr lang="ar-SA" sz="4800" b="1" dirty="0">
                <a:ln w="0">
                  <a:solidFill>
                    <a:schemeClr val="tx1"/>
                  </a:solidFill>
                </a:ln>
                <a:solidFill>
                  <a:schemeClr val="tx1"/>
                </a:solidFill>
                <a:effectLst>
                  <a:glow rad="101600">
                    <a:schemeClr val="bg1"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Times New Roman"/>
                <a:cs typeface="Arial" panose="020B0604020202020204" pitchFamily="34" charset="0"/>
                <a:sym typeface="Times New Roman"/>
              </a:rPr>
              <a:t>زنجيرها پاره شد در نام تو</a:t>
            </a:r>
            <a:endParaRPr lang="fa-IR" sz="4800" b="1" dirty="0">
              <a:ln w="0">
                <a:solidFill>
                  <a:schemeClr val="tx1"/>
                </a:solidFill>
              </a:ln>
              <a:solidFill>
                <a:schemeClr val="tx1"/>
              </a:solidFill>
              <a:effectLst>
                <a:glow rad="101600">
                  <a:schemeClr val="bg1"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ea typeface="Times New Roman"/>
              <a:cs typeface="Arial" panose="020B0604020202020204" pitchFamily="34" charset="0"/>
              <a:sym typeface="Times New Roman"/>
            </a:endParaRPr>
          </a:p>
          <a:p>
            <a:pPr marL="0" indent="0" algn="ctr" rtl="1">
              <a:lnSpc>
                <a:spcPct val="150000"/>
              </a:lnSpc>
              <a:buClr>
                <a:srgbClr val="FFFF00"/>
              </a:buClr>
              <a:buSzPct val="25000"/>
              <a:buNone/>
            </a:pPr>
            <a:r>
              <a:rPr lang="ar-SA" sz="4800" b="1" dirty="0">
                <a:ln w="0">
                  <a:solidFill>
                    <a:schemeClr val="tx1"/>
                  </a:solidFill>
                </a:ln>
                <a:solidFill>
                  <a:schemeClr val="tx1"/>
                </a:solidFill>
                <a:effectLst>
                  <a:glow rad="101600">
                    <a:schemeClr val="bg1"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Times New Roman"/>
                <a:cs typeface="Arial" panose="020B0604020202020204" pitchFamily="34" charset="0"/>
                <a:sym typeface="Times New Roman"/>
              </a:rPr>
              <a:t>تويى نجات دهنده ا</a:t>
            </a:r>
            <a:r>
              <a:rPr lang="fa-IR" sz="4800" b="1" dirty="0">
                <a:ln w="0">
                  <a:solidFill>
                    <a:schemeClr val="tx1"/>
                  </a:solidFill>
                </a:ln>
                <a:solidFill>
                  <a:schemeClr val="tx1"/>
                </a:solidFill>
                <a:effectLst>
                  <a:glow rad="101600">
                    <a:schemeClr val="bg1"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Times New Roman"/>
                <a:cs typeface="Arial" panose="020B0604020202020204" pitchFamily="34" charset="0"/>
                <a:sym typeface="Times New Roman"/>
              </a:rPr>
              <a:t>م</a:t>
            </a:r>
          </a:p>
          <a:p>
            <a:pPr marL="0" indent="0" algn="ctr" rtl="1">
              <a:lnSpc>
                <a:spcPct val="150000"/>
              </a:lnSpc>
              <a:buClr>
                <a:srgbClr val="FFFF00"/>
              </a:buClr>
              <a:buSzPct val="25000"/>
              <a:buNone/>
            </a:pPr>
            <a:r>
              <a:rPr lang="ar-SA" sz="4800" b="1" dirty="0">
                <a:ln w="0">
                  <a:solidFill>
                    <a:schemeClr val="tx1"/>
                  </a:solidFill>
                </a:ln>
                <a:solidFill>
                  <a:schemeClr val="tx1"/>
                </a:solidFill>
                <a:effectLst>
                  <a:glow rad="101600">
                    <a:schemeClr val="bg1"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Times New Roman"/>
                <a:cs typeface="Arial" panose="020B0604020202020204" pitchFamily="34" charset="0"/>
                <a:sym typeface="Times New Roman"/>
              </a:rPr>
              <a:t>در نام تو من آزاد شدم </a:t>
            </a:r>
            <a:endParaRPr lang="fa-IR" sz="4800" b="1" dirty="0">
              <a:ln w="0">
                <a:solidFill>
                  <a:schemeClr val="tx1"/>
                </a:solidFill>
              </a:ln>
              <a:solidFill>
                <a:schemeClr val="tx1"/>
              </a:solidFill>
              <a:effectLst>
                <a:glow rad="101600">
                  <a:schemeClr val="bg1"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ea typeface="Times New Roman"/>
              <a:cs typeface="Arial" panose="020B0604020202020204" pitchFamily="34" charset="0"/>
              <a:sym typeface="Times New Roman"/>
            </a:endParaRPr>
          </a:p>
          <a:p>
            <a:pPr marL="0" indent="0" algn="ctr" rtl="1">
              <a:lnSpc>
                <a:spcPct val="150000"/>
              </a:lnSpc>
              <a:buClr>
                <a:srgbClr val="FFFF00"/>
              </a:buClr>
              <a:buSzPct val="25000"/>
              <a:buNone/>
            </a:pPr>
            <a:r>
              <a:rPr lang="ar-SA" sz="4800" b="1" dirty="0">
                <a:ln w="0">
                  <a:solidFill>
                    <a:schemeClr val="tx1"/>
                  </a:solidFill>
                </a:ln>
                <a:solidFill>
                  <a:schemeClr val="tx1"/>
                </a:solidFill>
                <a:effectLst>
                  <a:glow rad="101600">
                    <a:schemeClr val="bg1"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Times New Roman"/>
                <a:cs typeface="Arial" panose="020B0604020202020204" pitchFamily="34" charset="0"/>
                <a:sym typeface="Times New Roman"/>
              </a:rPr>
              <a:t>با مهر تو ، با فيض تو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Shape 94"/>
          <p:cNvSpPr txBox="1">
            <a:spLocks noGrp="1"/>
          </p:cNvSpPr>
          <p:nvPr>
            <p:ph idx="1"/>
          </p:nvPr>
        </p:nvSpPr>
        <p:spPr>
          <a:xfrm>
            <a:off x="0" y="311085"/>
            <a:ext cx="12191999" cy="6546914"/>
          </a:xfrm>
          <a:prstGeom prst="rect">
            <a:avLst/>
          </a:prstGeom>
          <a:noFill/>
          <a:ln>
            <a:noFill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lIns="91425" tIns="45700" rIns="91425" bIns="45700" anchor="t" anchorCtr="0">
            <a:noAutofit/>
          </a:bodyPr>
          <a:lstStyle/>
          <a:p>
            <a:pPr marL="0" indent="0" algn="ctr" rtl="1">
              <a:lnSpc>
                <a:spcPct val="150000"/>
              </a:lnSpc>
              <a:buClr>
                <a:srgbClr val="FFFF00"/>
              </a:buClr>
              <a:buSzPct val="25000"/>
              <a:buNone/>
            </a:pPr>
            <a:endParaRPr sz="300" b="1" dirty="0">
              <a:ln w="0">
                <a:solidFill>
                  <a:schemeClr val="tx1"/>
                </a:solidFill>
              </a:ln>
              <a:solidFill>
                <a:schemeClr val="tx1"/>
              </a:solidFill>
              <a:effectLst>
                <a:glow rad="101600">
                  <a:schemeClr val="bg1"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ea typeface="Times New Roman"/>
              <a:cs typeface="Arial" panose="020B0604020202020204" pitchFamily="34" charset="0"/>
              <a:sym typeface="Times New Roman"/>
            </a:endParaRPr>
          </a:p>
          <a:p>
            <a:pPr marL="0" indent="0" algn="ctr" rtl="1">
              <a:lnSpc>
                <a:spcPct val="150000"/>
              </a:lnSpc>
              <a:buClr>
                <a:srgbClr val="FFFF00"/>
              </a:buClr>
              <a:buSzPct val="25000"/>
              <a:buNone/>
            </a:pPr>
            <a:r>
              <a:rPr lang="ar-SA" sz="4800" b="1" dirty="0">
                <a:ln w="0">
                  <a:solidFill>
                    <a:schemeClr val="tx1"/>
                  </a:solidFill>
                </a:ln>
                <a:solidFill>
                  <a:schemeClr val="tx1"/>
                </a:solidFill>
                <a:effectLst>
                  <a:glow rad="101600">
                    <a:schemeClr val="bg1"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Times New Roman"/>
                <a:cs typeface="Arial" panose="020B0604020202020204" pitchFamily="34" charset="0"/>
                <a:sym typeface="Times New Roman"/>
              </a:rPr>
              <a:t>فيض خدا در آسمان</a:t>
            </a:r>
            <a:endParaRPr lang="fa-IR" sz="4800" b="1" dirty="0">
              <a:ln w="0">
                <a:solidFill>
                  <a:schemeClr val="tx1"/>
                </a:solidFill>
              </a:ln>
              <a:solidFill>
                <a:schemeClr val="tx1"/>
              </a:solidFill>
              <a:effectLst>
                <a:glow rad="101600">
                  <a:schemeClr val="bg1"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ea typeface="Times New Roman"/>
              <a:cs typeface="Arial" panose="020B0604020202020204" pitchFamily="34" charset="0"/>
              <a:sym typeface="Times New Roman"/>
            </a:endParaRPr>
          </a:p>
          <a:p>
            <a:pPr marL="0" indent="0" algn="ctr" rtl="1">
              <a:lnSpc>
                <a:spcPct val="150000"/>
              </a:lnSpc>
              <a:buClr>
                <a:srgbClr val="FFFF00"/>
              </a:buClr>
              <a:buSzPct val="25000"/>
              <a:buNone/>
            </a:pPr>
            <a:r>
              <a:rPr lang="ar-SA" sz="4800" b="1" dirty="0">
                <a:ln w="0">
                  <a:solidFill>
                    <a:schemeClr val="tx1"/>
                  </a:solidFill>
                </a:ln>
                <a:solidFill>
                  <a:schemeClr val="tx1"/>
                </a:solidFill>
                <a:effectLst>
                  <a:glow rad="101600">
                    <a:schemeClr val="bg1"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Times New Roman"/>
                <a:cs typeface="Arial" panose="020B0604020202020204" pitchFamily="34" charset="0"/>
                <a:sym typeface="Times New Roman"/>
              </a:rPr>
              <a:t>تابد بر روح و جان</a:t>
            </a:r>
            <a:endParaRPr lang="fa-IR" sz="4800" b="1" dirty="0">
              <a:ln w="0">
                <a:solidFill>
                  <a:schemeClr val="tx1"/>
                </a:solidFill>
              </a:ln>
              <a:solidFill>
                <a:schemeClr val="tx1"/>
              </a:solidFill>
              <a:effectLst>
                <a:glow rad="101600">
                  <a:schemeClr val="bg1"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ea typeface="Times New Roman"/>
              <a:cs typeface="Arial" panose="020B0604020202020204" pitchFamily="34" charset="0"/>
              <a:sym typeface="Times New Roman"/>
            </a:endParaRPr>
          </a:p>
          <a:p>
            <a:pPr marL="0" indent="0" algn="ctr" rtl="1">
              <a:lnSpc>
                <a:spcPct val="150000"/>
              </a:lnSpc>
              <a:buClr>
                <a:srgbClr val="FFFF00"/>
              </a:buClr>
              <a:buSzPct val="25000"/>
              <a:buNone/>
            </a:pPr>
            <a:r>
              <a:rPr lang="ar-SA" sz="4800" b="1" dirty="0">
                <a:ln w="0">
                  <a:solidFill>
                    <a:schemeClr val="tx1"/>
                  </a:solidFill>
                </a:ln>
                <a:solidFill>
                  <a:schemeClr val="tx1"/>
                </a:solidFill>
                <a:effectLst>
                  <a:glow rad="101600">
                    <a:schemeClr val="bg1"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Times New Roman"/>
                <a:cs typeface="Arial" panose="020B0604020202020204" pitchFamily="34" charset="0"/>
                <a:sym typeface="Times New Roman"/>
              </a:rPr>
              <a:t>سرود و حمدش سراييد</a:t>
            </a:r>
            <a:endParaRPr lang="fa-IR" sz="4800" b="1" dirty="0">
              <a:ln w="0">
                <a:solidFill>
                  <a:schemeClr val="tx1"/>
                </a:solidFill>
              </a:ln>
              <a:solidFill>
                <a:schemeClr val="tx1"/>
              </a:solidFill>
              <a:effectLst>
                <a:glow rad="101600">
                  <a:schemeClr val="bg1"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ea typeface="Times New Roman"/>
              <a:cs typeface="Arial" panose="020B0604020202020204" pitchFamily="34" charset="0"/>
              <a:sym typeface="Times New Roman"/>
            </a:endParaRPr>
          </a:p>
          <a:p>
            <a:pPr marL="0" indent="0" algn="ctr" rtl="1">
              <a:lnSpc>
                <a:spcPct val="150000"/>
              </a:lnSpc>
              <a:buClr>
                <a:srgbClr val="FFFF00"/>
              </a:buClr>
              <a:buSzPct val="25000"/>
              <a:buNone/>
            </a:pPr>
            <a:r>
              <a:rPr lang="ar-SA" sz="4800" b="1" dirty="0">
                <a:ln w="0">
                  <a:solidFill>
                    <a:schemeClr val="tx1"/>
                  </a:solidFill>
                </a:ln>
                <a:solidFill>
                  <a:schemeClr val="tx1"/>
                </a:solidFill>
                <a:effectLst>
                  <a:glow rad="101600">
                    <a:schemeClr val="bg1"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Times New Roman"/>
                <a:cs typeface="Arial" panose="020B0604020202020204" pitchFamily="34" charset="0"/>
                <a:sym typeface="Times New Roman"/>
              </a:rPr>
              <a:t>اين فيض بى كران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 txBox="1">
            <a:spLocks noGrp="1"/>
          </p:cNvSpPr>
          <p:nvPr>
            <p:ph idx="1"/>
          </p:nvPr>
        </p:nvSpPr>
        <p:spPr>
          <a:xfrm>
            <a:off x="0" y="386498"/>
            <a:ext cx="12191999" cy="6471501"/>
          </a:xfrm>
          <a:prstGeom prst="rect">
            <a:avLst/>
          </a:prstGeom>
          <a:noFill/>
          <a:ln>
            <a:noFill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lIns="91425" tIns="45700" rIns="91425" bIns="45700" anchor="t" anchorCtr="0">
            <a:noAutofit/>
          </a:bodyPr>
          <a:lstStyle/>
          <a:p>
            <a:pPr marL="0" indent="0" algn="ctr" rtl="1">
              <a:lnSpc>
                <a:spcPct val="150000"/>
              </a:lnSpc>
              <a:buClr>
                <a:srgbClr val="FFFF00"/>
              </a:buClr>
              <a:buSzPct val="25000"/>
              <a:buNone/>
            </a:pPr>
            <a:endParaRPr sz="300" b="1" dirty="0">
              <a:ln w="0">
                <a:solidFill>
                  <a:schemeClr val="tx1"/>
                </a:solidFill>
              </a:ln>
              <a:solidFill>
                <a:schemeClr val="tx1"/>
              </a:solidFill>
              <a:effectLst>
                <a:glow rad="101600">
                  <a:schemeClr val="bg1"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ea typeface="Times New Roman"/>
              <a:cs typeface="Arial" panose="020B0604020202020204" pitchFamily="34" charset="0"/>
              <a:sym typeface="Times New Roman"/>
            </a:endParaRPr>
          </a:p>
          <a:p>
            <a:pPr marL="0" indent="0" algn="ctr" rtl="1">
              <a:lnSpc>
                <a:spcPct val="150000"/>
              </a:lnSpc>
              <a:buClr>
                <a:srgbClr val="FFFF00"/>
              </a:buClr>
              <a:buSzPct val="25000"/>
              <a:buNone/>
            </a:pPr>
            <a:r>
              <a:rPr lang="ar-SA" sz="4800" b="1" dirty="0">
                <a:ln w="0">
                  <a:solidFill>
                    <a:schemeClr val="tx1"/>
                  </a:solidFill>
                </a:ln>
                <a:solidFill>
                  <a:schemeClr val="tx1"/>
                </a:solidFill>
                <a:effectLst>
                  <a:glow rad="101600">
                    <a:schemeClr val="bg1"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Times New Roman"/>
                <a:cs typeface="Arial" panose="020B0604020202020204" pitchFamily="34" charset="0"/>
                <a:sym typeface="Times New Roman"/>
              </a:rPr>
              <a:t>زنجيرها پاره شد در نام تو</a:t>
            </a:r>
            <a:endParaRPr lang="fa-IR" sz="4800" b="1" dirty="0">
              <a:ln w="0">
                <a:solidFill>
                  <a:schemeClr val="tx1"/>
                </a:solidFill>
              </a:ln>
              <a:solidFill>
                <a:schemeClr val="tx1"/>
              </a:solidFill>
              <a:effectLst>
                <a:glow rad="101600">
                  <a:schemeClr val="bg1"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ea typeface="Times New Roman"/>
              <a:cs typeface="Arial" panose="020B0604020202020204" pitchFamily="34" charset="0"/>
              <a:sym typeface="Times New Roman"/>
            </a:endParaRPr>
          </a:p>
          <a:p>
            <a:pPr marL="0" indent="0" algn="ctr" rtl="1">
              <a:lnSpc>
                <a:spcPct val="150000"/>
              </a:lnSpc>
              <a:buClr>
                <a:srgbClr val="FFFF00"/>
              </a:buClr>
              <a:buSzPct val="25000"/>
              <a:buNone/>
            </a:pPr>
            <a:r>
              <a:rPr lang="ar-SA" sz="4800" b="1" dirty="0">
                <a:ln w="0">
                  <a:solidFill>
                    <a:schemeClr val="tx1"/>
                  </a:solidFill>
                </a:ln>
                <a:solidFill>
                  <a:schemeClr val="tx1"/>
                </a:solidFill>
                <a:effectLst>
                  <a:glow rad="101600">
                    <a:schemeClr val="bg1"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Times New Roman"/>
                <a:cs typeface="Arial" panose="020B0604020202020204" pitchFamily="34" charset="0"/>
                <a:sym typeface="Times New Roman"/>
              </a:rPr>
              <a:t>تويى نجات دهنده ا</a:t>
            </a:r>
            <a:r>
              <a:rPr lang="fa-IR" sz="4800" b="1" dirty="0">
                <a:ln w="0">
                  <a:solidFill>
                    <a:schemeClr val="tx1"/>
                  </a:solidFill>
                </a:ln>
                <a:solidFill>
                  <a:schemeClr val="tx1"/>
                </a:solidFill>
                <a:effectLst>
                  <a:glow rad="101600">
                    <a:schemeClr val="bg1"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Times New Roman"/>
                <a:cs typeface="Arial" panose="020B0604020202020204" pitchFamily="34" charset="0"/>
                <a:sym typeface="Times New Roman"/>
              </a:rPr>
              <a:t>م</a:t>
            </a:r>
          </a:p>
          <a:p>
            <a:pPr marL="0" indent="0" algn="ctr" rtl="1">
              <a:lnSpc>
                <a:spcPct val="150000"/>
              </a:lnSpc>
              <a:buClr>
                <a:srgbClr val="FFFF00"/>
              </a:buClr>
              <a:buSzPct val="25000"/>
              <a:buNone/>
            </a:pPr>
            <a:r>
              <a:rPr lang="ar-SA" sz="4800" b="1" dirty="0">
                <a:ln w="0">
                  <a:solidFill>
                    <a:schemeClr val="tx1"/>
                  </a:solidFill>
                </a:ln>
                <a:solidFill>
                  <a:schemeClr val="tx1"/>
                </a:solidFill>
                <a:effectLst>
                  <a:glow rad="101600">
                    <a:schemeClr val="bg1"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Times New Roman"/>
                <a:cs typeface="Arial" panose="020B0604020202020204" pitchFamily="34" charset="0"/>
                <a:sym typeface="Times New Roman"/>
              </a:rPr>
              <a:t>در نام تو من آزاد شدم </a:t>
            </a:r>
            <a:endParaRPr lang="fa-IR" sz="4800" b="1" dirty="0">
              <a:ln w="0">
                <a:solidFill>
                  <a:schemeClr val="tx1"/>
                </a:solidFill>
              </a:ln>
              <a:solidFill>
                <a:schemeClr val="tx1"/>
              </a:solidFill>
              <a:effectLst>
                <a:glow rad="101600">
                  <a:schemeClr val="bg1"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ea typeface="Times New Roman"/>
              <a:cs typeface="Arial" panose="020B0604020202020204" pitchFamily="34" charset="0"/>
              <a:sym typeface="Times New Roman"/>
            </a:endParaRPr>
          </a:p>
          <a:p>
            <a:pPr marL="0" indent="0" algn="ctr" rtl="1">
              <a:lnSpc>
                <a:spcPct val="150000"/>
              </a:lnSpc>
              <a:buClr>
                <a:srgbClr val="FFFF00"/>
              </a:buClr>
              <a:buSzPct val="25000"/>
              <a:buNone/>
            </a:pPr>
            <a:r>
              <a:rPr lang="ar-SA" sz="4800" b="1" dirty="0">
                <a:ln w="0">
                  <a:solidFill>
                    <a:schemeClr val="tx1"/>
                  </a:solidFill>
                </a:ln>
                <a:solidFill>
                  <a:schemeClr val="tx1"/>
                </a:solidFill>
                <a:effectLst>
                  <a:glow rad="101600">
                    <a:schemeClr val="bg1"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Times New Roman"/>
                <a:cs typeface="Arial" panose="020B0604020202020204" pitchFamily="34" charset="0"/>
                <a:sym typeface="Times New Roman"/>
              </a:rPr>
              <a:t>با مهر تو ، با فيض تو </a:t>
            </a:r>
          </a:p>
        </p:txBody>
      </p:sp>
    </p:spTree>
    <p:extLst>
      <p:ext uri="{BB962C8B-B14F-4D97-AF65-F5344CB8AC3E}">
        <p14:creationId xmlns:p14="http://schemas.microsoft.com/office/powerpoint/2010/main" val="10345364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521276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</TotalTime>
  <Words>80</Words>
  <Application>Microsoft Office PowerPoint</Application>
  <PresentationFormat>Widescreen</PresentationFormat>
  <Paragraphs>20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Kamil Hooseini</dc:creator>
  <cp:lastModifiedBy>Yalda Mirshekar</cp:lastModifiedBy>
  <cp:revision>3</cp:revision>
  <dcterms:modified xsi:type="dcterms:W3CDTF">2025-04-28T15:06:57Z</dcterms:modified>
</cp:coreProperties>
</file>