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50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49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5F51-6DB5-234F-B2C9-C5898C78220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6FC0-F58A-3E4C-AA07-FBE644AEF3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85134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5F51-6DB5-234F-B2C9-C5898C78220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6FC0-F58A-3E4C-AA07-FBE644AEF3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94962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5F51-6DB5-234F-B2C9-C5898C78220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6FC0-F58A-3E4C-AA07-FBE644AEF3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9718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5F51-6DB5-234F-B2C9-C5898C78220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6FC0-F58A-3E4C-AA07-FBE644AEF3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69087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5F51-6DB5-234F-B2C9-C5898C78220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6FC0-F58A-3E4C-AA07-FBE644AEF3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14862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5F51-6DB5-234F-B2C9-C5898C78220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6FC0-F58A-3E4C-AA07-FBE644AEF3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49111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5F51-6DB5-234F-B2C9-C5898C78220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6FC0-F58A-3E4C-AA07-FBE644AEF3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71637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5F51-6DB5-234F-B2C9-C5898C78220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6FC0-F58A-3E4C-AA07-FBE644AEF3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03513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5F51-6DB5-234F-B2C9-C5898C78220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6FC0-F58A-3E4C-AA07-FBE644AEF3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86845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5F51-6DB5-234F-B2C9-C5898C78220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6FC0-F58A-3E4C-AA07-FBE644AEF3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44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5F51-6DB5-234F-B2C9-C5898C78220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6FC0-F58A-3E4C-AA07-FBE644AEF3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21948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D5F51-6DB5-234F-B2C9-C5898C78220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F6FC0-F58A-3E4C-AA07-FBE644AEF3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927859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0107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11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F1E0309-A592-1349-88FA-B19E9827980D}"/>
              </a:ext>
            </a:extLst>
          </p:cNvPr>
          <p:cNvSpPr/>
          <p:nvPr/>
        </p:nvSpPr>
        <p:spPr>
          <a:xfrm>
            <a:off x="0" y="0"/>
            <a:ext cx="12191999" cy="69027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فصل سبز بودن تو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موسم خوب رهایی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فصل خالی شدن از خود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وقت باران بهاری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55799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F1E0309-A592-1349-88FA-B19E9827980D}"/>
              </a:ext>
            </a:extLst>
          </p:cNvPr>
          <p:cNvSpPr/>
          <p:nvPr/>
        </p:nvSpPr>
        <p:spPr>
          <a:xfrm>
            <a:off x="0" y="0"/>
            <a:ext cx="12191999" cy="69027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بارش روح تو بر من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 دهد به تار و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پودم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شکوفایی من تو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همه بود و نبودم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88670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F1E0309-A592-1349-88FA-B19E9827980D}"/>
              </a:ext>
            </a:extLst>
          </p:cNvPr>
          <p:cNvSpPr/>
          <p:nvPr/>
        </p:nvSpPr>
        <p:spPr>
          <a:xfrm>
            <a:off x="0" y="0"/>
            <a:ext cx="12191999" cy="69027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هر فصل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بینظیر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خوب و زیبا می شود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هر کویر چو دریا می شود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گرمای سوزان و خشک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بهترین هوای دنیا می شود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54082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F1E0309-A592-1349-88FA-B19E9827980D}"/>
              </a:ext>
            </a:extLst>
          </p:cNvPr>
          <p:cNvSpPr/>
          <p:nvPr/>
        </p:nvSpPr>
        <p:spPr>
          <a:xfrm>
            <a:off x="0" y="0"/>
            <a:ext cx="12191999" cy="69027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هر فصل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بینظیر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خوب و زیبا می شود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هر کویر گلستان می شود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سرسختی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کوبنده‌ی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قطب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دلپذیرترین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بهاران می شود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40481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F1E0309-A592-1349-88FA-B19E9827980D}"/>
              </a:ext>
            </a:extLst>
          </p:cNvPr>
          <p:cNvSpPr/>
          <p:nvPr/>
        </p:nvSpPr>
        <p:spPr>
          <a:xfrm>
            <a:off x="0" y="0"/>
            <a:ext cx="12191999" cy="69027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تو موسیقی باران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خزان و فصل پاییز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عاشقم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همیشه 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از ترانه لبریز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23131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F1E0309-A592-1349-88FA-B19E9827980D}"/>
              </a:ext>
            </a:extLst>
          </p:cNvPr>
          <p:cNvSpPr/>
          <p:nvPr/>
        </p:nvSpPr>
        <p:spPr>
          <a:xfrm>
            <a:off x="0" y="0"/>
            <a:ext cx="12191999" cy="69027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بهار دلپذیری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شکوفایی گلها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حریر روشن برف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میشینه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رو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درختا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83073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F1E0309-A592-1349-88FA-B19E9827980D}"/>
              </a:ext>
            </a:extLst>
          </p:cNvPr>
          <p:cNvSpPr/>
          <p:nvPr/>
        </p:nvSpPr>
        <p:spPr>
          <a:xfrm>
            <a:off x="0" y="0"/>
            <a:ext cx="12191999" cy="69027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هر فصل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بینظیر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خوب و زیبا می شود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هر کویر چو دریا می شود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گرمای سوزان و خشک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بهترین هوای دنیا می شود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84056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F1E0309-A592-1349-88FA-B19E9827980D}"/>
              </a:ext>
            </a:extLst>
          </p:cNvPr>
          <p:cNvSpPr/>
          <p:nvPr/>
        </p:nvSpPr>
        <p:spPr>
          <a:xfrm>
            <a:off x="0" y="0"/>
            <a:ext cx="12191999" cy="69027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هر فصل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بینظیر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خوب و زیبا می شود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هر کویر گلستان می شود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سرسختی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کوبنده‌ی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قطب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دلپذیرترین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بهاران می شود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70010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181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2022-03-31T15:51:42Z</dcterms:created>
  <dcterms:modified xsi:type="dcterms:W3CDTF">2025-04-30T13:28:35Z</dcterms:modified>
</cp:coreProperties>
</file>