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277"/>
    <p:restoredTop sz="94626"/>
  </p:normalViewPr>
  <p:slideViewPr>
    <p:cSldViewPr snapToGrid="0">
      <p:cViewPr varScale="1">
        <p:scale>
          <a:sx n="81" d="100"/>
          <a:sy n="81" d="100"/>
        </p:scale>
        <p:origin x="46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D65E349D-D656-2B41-B8C3-C0E831564E4A}"/>
    <pc:docChg chg="addSld delSld modSld sldOrd modMainMaster">
      <pc:chgData name="Niloofar Hosseini" userId="eb3e3110-2622-43cd-88f0-a4c46bd91734" providerId="ADAL" clId="{D65E349D-D656-2B41-B8C3-C0E831564E4A}" dt="2024-03-20T17:21:17.060" v="32" actId="2696"/>
      <pc:docMkLst>
        <pc:docMk/>
      </pc:docMkLst>
      <pc:sldChg chg="addSp delSp modSp mod setBg">
        <pc:chgData name="Niloofar Hosseini" userId="eb3e3110-2622-43cd-88f0-a4c46bd91734" providerId="ADAL" clId="{D65E349D-D656-2B41-B8C3-C0E831564E4A}" dt="2024-03-20T17:20:19.149" v="21" actId="404"/>
        <pc:sldMkLst>
          <pc:docMk/>
          <pc:sldMk cId="3203150399" sldId="256"/>
        </pc:sldMkLst>
        <pc:spChg chg="add del mod">
          <ac:chgData name="Niloofar Hosseini" userId="eb3e3110-2622-43cd-88f0-a4c46bd91734" providerId="ADAL" clId="{D65E349D-D656-2B41-B8C3-C0E831564E4A}" dt="2024-03-20T17:19:24.891" v="9"/>
          <ac:spMkLst>
            <pc:docMk/>
            <pc:sldMk cId="3203150399" sldId="256"/>
            <ac:spMk id="2" creationId="{DA7E40CD-96A7-BB5D-2CA3-D57EA4072FB3}"/>
          </ac:spMkLst>
        </pc:spChg>
        <pc:spChg chg="mod">
          <ac:chgData name="Niloofar Hosseini" userId="eb3e3110-2622-43cd-88f0-a4c46bd91734" providerId="ADAL" clId="{D65E349D-D656-2B41-B8C3-C0E831564E4A}" dt="2024-03-20T17:20:19.149" v="21" actId="404"/>
          <ac:spMkLst>
            <pc:docMk/>
            <pc:sldMk cId="3203150399" sldId="256"/>
            <ac:spMk id="4" creationId="{8507687F-3062-4D6E-05F9-C83D5C8EBCFC}"/>
          </ac:spMkLst>
        </pc:spChg>
      </pc:sldChg>
      <pc:sldChg chg="modSp mod">
        <pc:chgData name="Niloofar Hosseini" userId="eb3e3110-2622-43cd-88f0-a4c46bd91734" providerId="ADAL" clId="{D65E349D-D656-2B41-B8C3-C0E831564E4A}" dt="2024-03-20T17:20:33.214" v="23" actId="255"/>
        <pc:sldMkLst>
          <pc:docMk/>
          <pc:sldMk cId="3073033681" sldId="257"/>
        </pc:sldMkLst>
        <pc:spChg chg="mod">
          <ac:chgData name="Niloofar Hosseini" userId="eb3e3110-2622-43cd-88f0-a4c46bd91734" providerId="ADAL" clId="{D65E349D-D656-2B41-B8C3-C0E831564E4A}" dt="2024-03-20T17:20:33.214" v="23" actId="255"/>
          <ac:spMkLst>
            <pc:docMk/>
            <pc:sldMk cId="3073033681" sldId="257"/>
            <ac:spMk id="4" creationId="{8507687F-3062-4D6E-05F9-C83D5C8EBCFC}"/>
          </ac:spMkLst>
        </pc:spChg>
      </pc:sldChg>
      <pc:sldChg chg="modSp mod setBg">
        <pc:chgData name="Niloofar Hosseini" userId="eb3e3110-2622-43cd-88f0-a4c46bd91734" providerId="ADAL" clId="{D65E349D-D656-2B41-B8C3-C0E831564E4A}" dt="2024-03-20T17:20:46.941" v="25" actId="255"/>
        <pc:sldMkLst>
          <pc:docMk/>
          <pc:sldMk cId="2269125306" sldId="259"/>
        </pc:sldMkLst>
        <pc:spChg chg="mod">
          <ac:chgData name="Niloofar Hosseini" userId="eb3e3110-2622-43cd-88f0-a4c46bd91734" providerId="ADAL" clId="{D65E349D-D656-2B41-B8C3-C0E831564E4A}" dt="2024-03-20T17:20:46.941" v="25" actId="255"/>
          <ac:spMkLst>
            <pc:docMk/>
            <pc:sldMk cId="2269125306" sldId="259"/>
            <ac:spMk id="4" creationId="{8507687F-3062-4D6E-05F9-C83D5C8EBCFC}"/>
          </ac:spMkLst>
        </pc:spChg>
      </pc:sldChg>
      <pc:sldChg chg="modSp mod">
        <pc:chgData name="Niloofar Hosseini" userId="eb3e3110-2622-43cd-88f0-a4c46bd91734" providerId="ADAL" clId="{D65E349D-D656-2B41-B8C3-C0E831564E4A}" dt="2024-03-20T17:20:57.292" v="27" actId="255"/>
        <pc:sldMkLst>
          <pc:docMk/>
          <pc:sldMk cId="1066262231" sldId="260"/>
        </pc:sldMkLst>
        <pc:spChg chg="mod">
          <ac:chgData name="Niloofar Hosseini" userId="eb3e3110-2622-43cd-88f0-a4c46bd91734" providerId="ADAL" clId="{D65E349D-D656-2B41-B8C3-C0E831564E4A}" dt="2024-03-20T17:20:57.292" v="27" actId="255"/>
          <ac:spMkLst>
            <pc:docMk/>
            <pc:sldMk cId="1066262231" sldId="260"/>
            <ac:spMk id="4" creationId="{8507687F-3062-4D6E-05F9-C83D5C8EBCFC}"/>
          </ac:spMkLst>
        </pc:spChg>
      </pc:sldChg>
      <pc:sldChg chg="setBg">
        <pc:chgData name="Niloofar Hosseini" userId="eb3e3110-2622-43cd-88f0-a4c46bd91734" providerId="ADAL" clId="{D65E349D-D656-2B41-B8C3-C0E831564E4A}" dt="2024-03-20T17:21:06.182" v="29"/>
        <pc:sldMkLst>
          <pc:docMk/>
          <pc:sldMk cId="3768302560" sldId="262"/>
        </pc:sldMkLst>
      </pc:sldChg>
      <pc:sldChg chg="del setBg">
        <pc:chgData name="Niloofar Hosseini" userId="eb3e3110-2622-43cd-88f0-a4c46bd91734" providerId="ADAL" clId="{D65E349D-D656-2B41-B8C3-C0E831564E4A}" dt="2024-03-20T17:21:17.060" v="32" actId="2696"/>
        <pc:sldMkLst>
          <pc:docMk/>
          <pc:sldMk cId="543820681" sldId="263"/>
        </pc:sldMkLst>
      </pc:sldChg>
      <pc:sldChg chg="add ord">
        <pc:chgData name="Niloofar Hosseini" userId="eb3e3110-2622-43cd-88f0-a4c46bd91734" providerId="ADAL" clId="{D65E349D-D656-2B41-B8C3-C0E831564E4A}" dt="2024-03-20T17:21:15.564" v="31" actId="20578"/>
        <pc:sldMkLst>
          <pc:docMk/>
          <pc:sldMk cId="3613299321" sldId="264"/>
        </pc:sldMkLst>
      </pc:sldChg>
      <pc:sldMasterChg chg="setBg modSldLayout">
        <pc:chgData name="Niloofar Hosseini" userId="eb3e3110-2622-43cd-88f0-a4c46bd91734" providerId="ADAL" clId="{D65E349D-D656-2B41-B8C3-C0E831564E4A}" dt="2024-03-20T17:19:39.892" v="12"/>
        <pc:sldMasterMkLst>
          <pc:docMk/>
          <pc:sldMasterMk cId="1620930313" sldId="2147483648"/>
        </pc:sldMasterMkLst>
        <pc:sldLayoutChg chg="setBg">
          <pc:chgData name="Niloofar Hosseini" userId="eb3e3110-2622-43cd-88f0-a4c46bd91734" providerId="ADAL" clId="{D65E349D-D656-2B41-B8C3-C0E831564E4A}" dt="2024-03-20T17:19:39.892" v="12"/>
          <pc:sldLayoutMkLst>
            <pc:docMk/>
            <pc:sldMasterMk cId="1620930313" sldId="2147483648"/>
            <pc:sldLayoutMk cId="278625181" sldId="2147483649"/>
          </pc:sldLayoutMkLst>
        </pc:sldLayoutChg>
        <pc:sldLayoutChg chg="setBg">
          <pc:chgData name="Niloofar Hosseini" userId="eb3e3110-2622-43cd-88f0-a4c46bd91734" providerId="ADAL" clId="{D65E349D-D656-2B41-B8C3-C0E831564E4A}" dt="2024-03-20T17:19:39.892" v="12"/>
          <pc:sldLayoutMkLst>
            <pc:docMk/>
            <pc:sldMasterMk cId="1620930313" sldId="2147483648"/>
            <pc:sldLayoutMk cId="1458147125" sldId="2147483650"/>
          </pc:sldLayoutMkLst>
        </pc:sldLayoutChg>
        <pc:sldLayoutChg chg="setBg">
          <pc:chgData name="Niloofar Hosseini" userId="eb3e3110-2622-43cd-88f0-a4c46bd91734" providerId="ADAL" clId="{D65E349D-D656-2B41-B8C3-C0E831564E4A}" dt="2024-03-20T17:19:39.892" v="12"/>
          <pc:sldLayoutMkLst>
            <pc:docMk/>
            <pc:sldMasterMk cId="1620930313" sldId="2147483648"/>
            <pc:sldLayoutMk cId="2135490510" sldId="2147483651"/>
          </pc:sldLayoutMkLst>
        </pc:sldLayoutChg>
        <pc:sldLayoutChg chg="setBg">
          <pc:chgData name="Niloofar Hosseini" userId="eb3e3110-2622-43cd-88f0-a4c46bd91734" providerId="ADAL" clId="{D65E349D-D656-2B41-B8C3-C0E831564E4A}" dt="2024-03-20T17:19:39.892" v="12"/>
          <pc:sldLayoutMkLst>
            <pc:docMk/>
            <pc:sldMasterMk cId="1620930313" sldId="2147483648"/>
            <pc:sldLayoutMk cId="1240585425" sldId="2147483652"/>
          </pc:sldLayoutMkLst>
        </pc:sldLayoutChg>
        <pc:sldLayoutChg chg="setBg">
          <pc:chgData name="Niloofar Hosseini" userId="eb3e3110-2622-43cd-88f0-a4c46bd91734" providerId="ADAL" clId="{D65E349D-D656-2B41-B8C3-C0E831564E4A}" dt="2024-03-20T17:19:39.892" v="12"/>
          <pc:sldLayoutMkLst>
            <pc:docMk/>
            <pc:sldMasterMk cId="1620930313" sldId="2147483648"/>
            <pc:sldLayoutMk cId="3009438828" sldId="2147483653"/>
          </pc:sldLayoutMkLst>
        </pc:sldLayoutChg>
        <pc:sldLayoutChg chg="setBg">
          <pc:chgData name="Niloofar Hosseini" userId="eb3e3110-2622-43cd-88f0-a4c46bd91734" providerId="ADAL" clId="{D65E349D-D656-2B41-B8C3-C0E831564E4A}" dt="2024-03-20T17:19:39.892" v="12"/>
          <pc:sldLayoutMkLst>
            <pc:docMk/>
            <pc:sldMasterMk cId="1620930313" sldId="2147483648"/>
            <pc:sldLayoutMk cId="2783595382" sldId="2147483654"/>
          </pc:sldLayoutMkLst>
        </pc:sldLayoutChg>
        <pc:sldLayoutChg chg="setBg">
          <pc:chgData name="Niloofar Hosseini" userId="eb3e3110-2622-43cd-88f0-a4c46bd91734" providerId="ADAL" clId="{D65E349D-D656-2B41-B8C3-C0E831564E4A}" dt="2024-03-20T17:19:39.892" v="12"/>
          <pc:sldLayoutMkLst>
            <pc:docMk/>
            <pc:sldMasterMk cId="1620930313" sldId="2147483648"/>
            <pc:sldLayoutMk cId="3970800775" sldId="2147483655"/>
          </pc:sldLayoutMkLst>
        </pc:sldLayoutChg>
        <pc:sldLayoutChg chg="setBg">
          <pc:chgData name="Niloofar Hosseini" userId="eb3e3110-2622-43cd-88f0-a4c46bd91734" providerId="ADAL" clId="{D65E349D-D656-2B41-B8C3-C0E831564E4A}" dt="2024-03-20T17:19:39.892" v="12"/>
          <pc:sldLayoutMkLst>
            <pc:docMk/>
            <pc:sldMasterMk cId="1620930313" sldId="2147483648"/>
            <pc:sldLayoutMk cId="156830167" sldId="2147483656"/>
          </pc:sldLayoutMkLst>
        </pc:sldLayoutChg>
        <pc:sldLayoutChg chg="setBg">
          <pc:chgData name="Niloofar Hosseini" userId="eb3e3110-2622-43cd-88f0-a4c46bd91734" providerId="ADAL" clId="{D65E349D-D656-2B41-B8C3-C0E831564E4A}" dt="2024-03-20T17:19:39.892" v="12"/>
          <pc:sldLayoutMkLst>
            <pc:docMk/>
            <pc:sldMasterMk cId="1620930313" sldId="2147483648"/>
            <pc:sldLayoutMk cId="2163882796" sldId="2147483657"/>
          </pc:sldLayoutMkLst>
        </pc:sldLayoutChg>
        <pc:sldLayoutChg chg="setBg">
          <pc:chgData name="Niloofar Hosseini" userId="eb3e3110-2622-43cd-88f0-a4c46bd91734" providerId="ADAL" clId="{D65E349D-D656-2B41-B8C3-C0E831564E4A}" dt="2024-03-20T17:19:39.892" v="12"/>
          <pc:sldLayoutMkLst>
            <pc:docMk/>
            <pc:sldMasterMk cId="1620930313" sldId="2147483648"/>
            <pc:sldLayoutMk cId="774045128" sldId="2147483658"/>
          </pc:sldLayoutMkLst>
        </pc:sldLayoutChg>
        <pc:sldLayoutChg chg="setBg">
          <pc:chgData name="Niloofar Hosseini" userId="eb3e3110-2622-43cd-88f0-a4c46bd91734" providerId="ADAL" clId="{D65E349D-D656-2B41-B8C3-C0E831564E4A}" dt="2024-03-20T17:19:39.892" v="12"/>
          <pc:sldLayoutMkLst>
            <pc:docMk/>
            <pc:sldMasterMk cId="1620930313" sldId="2147483648"/>
            <pc:sldLayoutMk cId="1176359559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758C8-9AD5-5B43-8F39-8D3028B029D5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7E405-34FC-9F46-8CAC-38546983EC1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40562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758C8-9AD5-5B43-8F39-8D3028B029D5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7E405-34FC-9F46-8CAC-38546983EC1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378642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758C8-9AD5-5B43-8F39-8D3028B029D5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7E405-34FC-9F46-8CAC-38546983EC1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30390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758C8-9AD5-5B43-8F39-8D3028B029D5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7E405-34FC-9F46-8CAC-38546983EC1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07227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758C8-9AD5-5B43-8F39-8D3028B029D5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7E405-34FC-9F46-8CAC-38546983EC1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1247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758C8-9AD5-5B43-8F39-8D3028B029D5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7E405-34FC-9F46-8CAC-38546983EC1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48870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758C8-9AD5-5B43-8F39-8D3028B029D5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7E405-34FC-9F46-8CAC-38546983EC1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547889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758C8-9AD5-5B43-8F39-8D3028B029D5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7E405-34FC-9F46-8CAC-38546983EC1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35835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758C8-9AD5-5B43-8F39-8D3028B029D5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7E405-34FC-9F46-8CAC-38546983EC1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60522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758C8-9AD5-5B43-8F39-8D3028B029D5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7E405-34FC-9F46-8CAC-38546983EC1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915694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758C8-9AD5-5B43-8F39-8D3028B029D5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7E405-34FC-9F46-8CAC-38546983EC1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36387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3758C8-9AD5-5B43-8F39-8D3028B029D5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7E405-34FC-9F46-8CAC-38546983EC1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4294166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68302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507687F-3062-4D6E-05F9-C83D5C8EBCFC}"/>
              </a:ext>
            </a:extLst>
          </p:cNvPr>
          <p:cNvSpPr/>
          <p:nvPr/>
        </p:nvSpPr>
        <p:spPr>
          <a:xfrm>
            <a:off x="0" y="0"/>
            <a:ext cx="12191999" cy="69603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 روح خدا ساکن در قلب ما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 هستی ما مستی ما 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حضورت را ظاهر نما ) </a:t>
            </a:r>
            <a:r>
              <a:rPr lang="en-US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x2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3150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507687F-3062-4D6E-05F9-C83D5C8EBCFC}"/>
              </a:ext>
            </a:extLst>
          </p:cNvPr>
          <p:cNvSpPr/>
          <p:nvPr/>
        </p:nvSpPr>
        <p:spPr>
          <a:xfrm>
            <a:off x="0" y="0"/>
            <a:ext cx="12191999" cy="728346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 روح پادشاه زینت بخش جان ما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 با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قدرتت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با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شکوهت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ما را منور نما ) </a:t>
            </a:r>
            <a:r>
              <a:rPr lang="en-US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x2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033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507687F-3062-4D6E-05F9-C83D5C8EBCFC}"/>
              </a:ext>
            </a:extLst>
          </p:cNvPr>
          <p:cNvSpPr/>
          <p:nvPr/>
        </p:nvSpPr>
        <p:spPr>
          <a:xfrm>
            <a:off x="0" y="0"/>
            <a:ext cx="12191999" cy="682180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 خواهیم هر روزه 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از تو ما پر شویم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 خواهیم از کلام و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نورت</a:t>
            </a: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لبریز شویم  (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x2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8081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507687F-3062-4D6E-05F9-C83D5C8EBCFC}"/>
              </a:ext>
            </a:extLst>
          </p:cNvPr>
          <p:cNvSpPr/>
          <p:nvPr/>
        </p:nvSpPr>
        <p:spPr>
          <a:xfrm>
            <a:off x="0" y="0"/>
            <a:ext cx="12191999" cy="737580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 روح خدا حافظ بر این جان ما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 با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آتشت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با آن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نورت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ما را تو تقدیس نما ) </a:t>
            </a:r>
            <a:r>
              <a:rPr lang="en-US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x2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9125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507687F-3062-4D6E-05F9-C83D5C8EBCFC}"/>
              </a:ext>
            </a:extLst>
          </p:cNvPr>
          <p:cNvSpPr/>
          <p:nvPr/>
        </p:nvSpPr>
        <p:spPr>
          <a:xfrm>
            <a:off x="0" y="0"/>
            <a:ext cx="12191999" cy="728346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 روح پادشاه حاکم بر جان ما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 با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قدرتت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با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حکمتت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ما را هدایت نما ) </a:t>
            </a:r>
            <a:r>
              <a:rPr lang="en-US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x2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6262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507687F-3062-4D6E-05F9-C83D5C8EBCFC}"/>
              </a:ext>
            </a:extLst>
          </p:cNvPr>
          <p:cNvSpPr/>
          <p:nvPr/>
        </p:nvSpPr>
        <p:spPr>
          <a:xfrm>
            <a:off x="0" y="0"/>
            <a:ext cx="12191999" cy="682180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 خواهیم هر روزه 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از تو ما پر شویم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 خواهیم از کلام و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نورت</a:t>
            </a: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لبریز شویم  (</a:t>
            </a:r>
            <a:r>
              <a:rPr lang="en-US" sz="48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x2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02253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32993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119</Words>
  <Application>Microsoft Office PowerPoint</Application>
  <PresentationFormat>Widescreen</PresentationFormat>
  <Paragraphs>26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2023-06-02T12:36:52Z</dcterms:created>
  <dcterms:modified xsi:type="dcterms:W3CDTF">2025-04-29T10:28:05Z</dcterms:modified>
</cp:coreProperties>
</file>