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28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28400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4643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5893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508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8269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4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65770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6725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8545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0629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5064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F99D5-7DDC-9541-8EBF-14D06BE10295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D1159-4B11-D245-9562-749575E5E83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503438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73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48B563-7C15-FF47-B83A-D711846D50CD}"/>
              </a:ext>
            </a:extLst>
          </p:cNvPr>
          <p:cNvSpPr/>
          <p:nvPr/>
        </p:nvSpPr>
        <p:spPr>
          <a:xfrm>
            <a:off x="0" y="-1"/>
            <a:ext cx="12191999" cy="683584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پدر ای پدر ما در آسمان</a:t>
            </a:r>
            <a:endParaRPr lang="en-US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تو همیشه مقدس باد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ملکوتت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آید و اراده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ات</a:t>
            </a: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شود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چنان که در آسمان است بر زمین</a:t>
            </a:r>
          </a:p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4633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48B563-7C15-FF47-B83A-D711846D50CD}"/>
              </a:ext>
            </a:extLst>
          </p:cNvPr>
          <p:cNvSpPr/>
          <p:nvPr/>
        </p:nvSpPr>
        <p:spPr>
          <a:xfrm>
            <a:off x="0" y="-1"/>
            <a:ext cx="12191999" cy="6937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نان روزی ما را ده</a:t>
            </a: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ببخش ما را چون ما نیز می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بخشیم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ما را در آزمایش </a:t>
            </a:r>
            <a:r>
              <a:rPr lang="fa-IR" sz="4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میاور</a:t>
            </a:r>
            <a:endParaRPr lang="fa-IR" sz="4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بلکه از شریر رهایی ده</a:t>
            </a: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286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48B563-7C15-FF47-B83A-D711846D50CD}"/>
              </a:ext>
            </a:extLst>
          </p:cNvPr>
          <p:cNvSpPr/>
          <p:nvPr/>
        </p:nvSpPr>
        <p:spPr>
          <a:xfrm>
            <a:off x="0" y="-1"/>
            <a:ext cx="12191999" cy="7030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ملکوت و قوت و جلال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آمین</a:t>
            </a: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0633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6205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62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2022-02-17T15:29:34Z</dcterms:created>
  <dcterms:modified xsi:type="dcterms:W3CDTF">2025-04-30T13:24:16Z</dcterms:modified>
</cp:coreProperties>
</file>