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57" r:id="rId4"/>
    <p:sldId id="263" r:id="rId5"/>
    <p:sldId id="264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A664732-6E03-254E-BA24-09C36854DC52}"/>
    <pc:docChg chg="addSld modSld sldOrd modMainMaster">
      <pc:chgData name="Niloofar Hosseini" userId="eb3e3110-2622-43cd-88f0-a4c46bd91734" providerId="ADAL" clId="{9A664732-6E03-254E-BA24-09C36854DC52}" dt="2024-05-22T15:54:57.470" v="205" actId="20578"/>
      <pc:docMkLst>
        <pc:docMk/>
      </pc:docMkLst>
      <pc:sldChg chg="addSp delSp modSp mod ord setBg">
        <pc:chgData name="Niloofar Hosseini" userId="eb3e3110-2622-43cd-88f0-a4c46bd91734" providerId="ADAL" clId="{9A664732-6E03-254E-BA24-09C36854DC52}" dt="2024-05-22T15:54:57.470" v="205" actId="20578"/>
        <pc:sldMkLst>
          <pc:docMk/>
          <pc:sldMk cId="2023413648" sldId="256"/>
        </pc:sldMkLst>
        <pc:spChg chg="add del mod">
          <ac:chgData name="Niloofar Hosseini" userId="eb3e3110-2622-43cd-88f0-a4c46bd91734" providerId="ADAL" clId="{9A664732-6E03-254E-BA24-09C36854DC52}" dt="2024-05-22T15:52:46.414" v="46"/>
          <ac:spMkLst>
            <pc:docMk/>
            <pc:sldMk cId="2023413648" sldId="256"/>
            <ac:spMk id="2" creationId="{2B232E9E-0579-1988-94DA-8D3F4855F19A}"/>
          </ac:spMkLst>
        </pc:spChg>
        <pc:spChg chg="mod">
          <ac:chgData name="Niloofar Hosseini" userId="eb3e3110-2622-43cd-88f0-a4c46bd91734" providerId="ADAL" clId="{9A664732-6E03-254E-BA24-09C36854DC52}" dt="2024-05-22T15:52:44.663" v="44" actId="20577"/>
          <ac:spMkLst>
            <pc:docMk/>
            <pc:sldMk cId="2023413648" sldId="256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9A664732-6E03-254E-BA24-09C36854DC52}" dt="2024-05-22T15:54:10.822" v="136"/>
        <pc:sldMkLst>
          <pc:docMk/>
          <pc:sldMk cId="2608196732" sldId="257"/>
        </pc:sldMkLst>
        <pc:spChg chg="add del mod">
          <ac:chgData name="Niloofar Hosseini" userId="eb3e3110-2622-43cd-88f0-a4c46bd91734" providerId="ADAL" clId="{9A664732-6E03-254E-BA24-09C36854DC52}" dt="2024-05-22T15:54:10.822" v="136"/>
          <ac:spMkLst>
            <pc:docMk/>
            <pc:sldMk cId="2608196732" sldId="257"/>
            <ac:spMk id="2" creationId="{8AF8DA53-3D94-F116-9883-423AEC8307AF}"/>
          </ac:spMkLst>
        </pc:spChg>
        <pc:spChg chg="mod">
          <ac:chgData name="Niloofar Hosseini" userId="eb3e3110-2622-43cd-88f0-a4c46bd91734" providerId="ADAL" clId="{9A664732-6E03-254E-BA24-09C36854DC52}" dt="2024-05-22T15:54:05.171" v="134" actId="2711"/>
          <ac:spMkLst>
            <pc:docMk/>
            <pc:sldMk cId="2608196732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A664732-6E03-254E-BA24-09C36854DC52}" dt="2024-05-22T15:54:47.627" v="203" actId="403"/>
        <pc:sldMkLst>
          <pc:docMk/>
          <pc:sldMk cId="1814644277" sldId="258"/>
        </pc:sldMkLst>
        <pc:spChg chg="mod">
          <ac:chgData name="Niloofar Hosseini" userId="eb3e3110-2622-43cd-88f0-a4c46bd91734" providerId="ADAL" clId="{9A664732-6E03-254E-BA24-09C36854DC52}" dt="2024-05-22T15:54:47.627" v="203" actId="403"/>
          <ac:spMkLst>
            <pc:docMk/>
            <pc:sldMk cId="1814644277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9A664732-6E03-254E-BA24-09C36854DC52}" dt="2024-05-22T15:51:00.082" v="6"/>
        <pc:sldMkLst>
          <pc:docMk/>
          <pc:sldMk cId="4081620102" sldId="259"/>
        </pc:sldMkLst>
      </pc:sldChg>
      <pc:sldChg chg="setBg">
        <pc:chgData name="Niloofar Hosseini" userId="eb3e3110-2622-43cd-88f0-a4c46bd91734" providerId="ADAL" clId="{9A664732-6E03-254E-BA24-09C36854DC52}" dt="2024-05-22T15:50:56.994" v="4"/>
        <pc:sldMkLst>
          <pc:docMk/>
          <pc:sldMk cId="1637405948" sldId="260"/>
        </pc:sldMkLst>
      </pc:sldChg>
      <pc:sldChg chg="add">
        <pc:chgData name="Niloofar Hosseini" userId="eb3e3110-2622-43cd-88f0-a4c46bd91734" providerId="ADAL" clId="{9A664732-6E03-254E-BA24-09C36854DC52}" dt="2024-05-22T15:54:56.075" v="204" actId="2890"/>
        <pc:sldMkLst>
          <pc:docMk/>
          <pc:sldMk cId="1169319470" sldId="261"/>
        </pc:sldMkLst>
      </pc:sldChg>
      <pc:sldMasterChg chg="setBg modSldLayout">
        <pc:chgData name="Niloofar Hosseini" userId="eb3e3110-2622-43cd-88f0-a4c46bd91734" providerId="ADAL" clId="{9A664732-6E03-254E-BA24-09C36854DC52}" dt="2024-05-22T15:50:51.782" v="2"/>
        <pc:sldMasterMkLst>
          <pc:docMk/>
          <pc:sldMasterMk cId="4272217557" sldId="2147483648"/>
        </pc:sldMasterMkLst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3204579498" sldId="2147483649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632011590" sldId="2147483650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3336811340" sldId="2147483651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1665739287" sldId="2147483652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3804221097" sldId="2147483653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874940596" sldId="2147483654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1631746033" sldId="2147483655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1073002502" sldId="2147483656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578646166" sldId="2147483657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971174963" sldId="2147483658"/>
          </pc:sldLayoutMkLst>
        </pc:sldLayoutChg>
        <pc:sldLayoutChg chg="setBg">
          <pc:chgData name="Niloofar Hosseini" userId="eb3e3110-2622-43cd-88f0-a4c46bd91734" providerId="ADAL" clId="{9A664732-6E03-254E-BA24-09C36854DC52}" dt="2024-05-22T15:50:51.782" v="2"/>
          <pc:sldLayoutMkLst>
            <pc:docMk/>
            <pc:sldMasterMk cId="4272217557" sldId="2147483648"/>
            <pc:sldLayoutMk cId="299020874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49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49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12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2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02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8721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672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9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637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693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20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59CFB-A0D6-4372-A01E-EE638BDB7A42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1577-BFA5-40E6-8C17-AC4852CEEEC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61265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740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371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محبوبم چه زیبا هستی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دلپسندی خداوندم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delpasandi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31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می‌سپارم من بارهایم با دستانی باز سویت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شکرگزار و شادم چون منجیم هستی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Miseparam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Shokrgozar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196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8563D-CED8-02D5-048C-438831C50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AC47F7-6789-6544-5559-5DBBE1DA7182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سر فرود آرم و به زانو درآیم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قدوسی تو عظیمی فخر من هستی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forud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avaram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39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C80A2-33BB-69B9-BF12-E3547EB52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751C47-4F11-7BCA-EA1F-7E90DA50E58B}"/>
              </a:ext>
            </a:extLst>
          </p:cNvPr>
          <p:cNvSpPr/>
          <p:nvPr/>
        </p:nvSpPr>
        <p:spPr>
          <a:xfrm>
            <a:off x="0" y="0"/>
            <a:ext cx="12192000" cy="57371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محبوبم چه زیبا هستی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دلپسندی خداوندم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delpasandi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251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620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101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2019-11-05T17:28:00Z</dcterms:created>
  <dcterms:modified xsi:type="dcterms:W3CDTF">2026-04-08T12:59:39Z</dcterms:modified>
</cp:coreProperties>
</file>