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3" r:id="rId2"/>
    <p:sldId id="256" r:id="rId3"/>
    <p:sldId id="257" r:id="rId4"/>
    <p:sldId id="258" r:id="rId5"/>
    <p:sldId id="264" r:id="rId6"/>
    <p:sldId id="265" r:id="rId7"/>
    <p:sldId id="266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85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48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0ECF2-A689-664D-89DD-027D16E5623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68726-3A91-0A45-A08D-17DD0160CEB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28607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0ECF2-A689-664D-89DD-027D16E5623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68726-3A91-0A45-A08D-17DD0160CEB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95075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0ECF2-A689-664D-89DD-027D16E5623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68726-3A91-0A45-A08D-17DD0160CEB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5094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0ECF2-A689-664D-89DD-027D16E5623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68726-3A91-0A45-A08D-17DD0160CEB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97521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0ECF2-A689-664D-89DD-027D16E5623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68726-3A91-0A45-A08D-17DD0160CEB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87799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0ECF2-A689-664D-89DD-027D16E5623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68726-3A91-0A45-A08D-17DD0160CEB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61241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0ECF2-A689-664D-89DD-027D16E5623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68726-3A91-0A45-A08D-17DD0160CEB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54572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0ECF2-A689-664D-89DD-027D16E5623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68726-3A91-0A45-A08D-17DD0160CEB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6376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0ECF2-A689-664D-89DD-027D16E5623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68726-3A91-0A45-A08D-17DD0160CEB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59318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0ECF2-A689-664D-89DD-027D16E5623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68726-3A91-0A45-A08D-17DD0160CEB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20663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0ECF2-A689-664D-89DD-027D16E5623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68726-3A91-0A45-A08D-17DD0160CEB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95012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0ECF2-A689-664D-89DD-027D16E5623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68726-3A91-0A45-A08D-17DD0160CEB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194852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3031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BF00A97-C1D5-FB40-B46A-878F3DA5A603}"/>
              </a:ext>
            </a:extLst>
          </p:cNvPr>
          <p:cNvSpPr/>
          <p:nvPr/>
        </p:nvSpPr>
        <p:spPr>
          <a:xfrm>
            <a:off x="1" y="0"/>
            <a:ext cx="12192000" cy="607672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خداوند نزد تو می آیم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بشنو صدایم را که بهر تو می خوانم</a:t>
            </a:r>
          </a:p>
          <a:p>
            <a:pPr algn="ctr" rtl="1">
              <a:lnSpc>
                <a:spcPct val="200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(x2)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28678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BF00A97-C1D5-FB40-B46A-878F3DA5A603}"/>
              </a:ext>
            </a:extLst>
          </p:cNvPr>
          <p:cNvSpPr/>
          <p:nvPr/>
        </p:nvSpPr>
        <p:spPr>
          <a:xfrm>
            <a:off x="1" y="0"/>
            <a:ext cx="12192000" cy="686175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قدم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هایم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استوار سازی عیسی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دستانم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گیری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برخیزانی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ای عیسی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قوت تا قوت از ایمان به ایمان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تو می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مانم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آرامی جان</a:t>
            </a:r>
          </a:p>
          <a:p>
            <a:pPr algn="ctr" rtl="1">
              <a:lnSpc>
                <a:spcPct val="20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0F6160-9BBA-2D4A-9C41-CB391B31F1D4}"/>
              </a:ext>
            </a:extLst>
          </p:cNvPr>
          <p:cNvSpPr txBox="1"/>
          <p:nvPr/>
        </p:nvSpPr>
        <p:spPr>
          <a:xfrm>
            <a:off x="3727513" y="6667018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914400" rtl="1" eaLnBrk="1" latinLnBrk="0" hangingPunct="1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454317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BF00A97-C1D5-FB40-B46A-878F3DA5A603}"/>
              </a:ext>
            </a:extLst>
          </p:cNvPr>
          <p:cNvSpPr/>
          <p:nvPr/>
        </p:nvSpPr>
        <p:spPr>
          <a:xfrm>
            <a:off x="1" y="0"/>
            <a:ext cx="12192000" cy="524079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جان من خداوند را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متبارک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خوان تا ابد</a:t>
            </a: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(x2)</a:t>
            </a: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9452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BF00A97-C1D5-FB40-B46A-878F3DA5A603}"/>
              </a:ext>
            </a:extLst>
          </p:cNvPr>
          <p:cNvSpPr/>
          <p:nvPr/>
        </p:nvSpPr>
        <p:spPr>
          <a:xfrm>
            <a:off x="1" y="0"/>
            <a:ext cx="12192000" cy="607672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تویی خداوندم تویی معبودم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صلیب تو خداوند ، دلیل نجات من</a:t>
            </a:r>
          </a:p>
          <a:p>
            <a:pPr algn="ctr" rtl="1">
              <a:lnSpc>
                <a:spcPct val="200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(x2)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91902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BF00A97-C1D5-FB40-B46A-878F3DA5A603}"/>
              </a:ext>
            </a:extLst>
          </p:cNvPr>
          <p:cNvSpPr/>
          <p:nvPr/>
        </p:nvSpPr>
        <p:spPr>
          <a:xfrm>
            <a:off x="1" y="0"/>
            <a:ext cx="12192000" cy="686175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قدم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هایم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استوار سازی عیسی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دستانم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گیری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برخیزانی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ای عیسی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قوت تا قوت از ایمان به ایمان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تو می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مانم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آرامی جان</a:t>
            </a:r>
          </a:p>
          <a:p>
            <a:pPr algn="ctr" rtl="1">
              <a:lnSpc>
                <a:spcPct val="20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0F6160-9BBA-2D4A-9C41-CB391B31F1D4}"/>
              </a:ext>
            </a:extLst>
          </p:cNvPr>
          <p:cNvSpPr txBox="1"/>
          <p:nvPr/>
        </p:nvSpPr>
        <p:spPr>
          <a:xfrm>
            <a:off x="3727513" y="6667018"/>
            <a:ext cx="184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914400" rtl="1" eaLnBrk="1" latinLnBrk="0" hangingPunct="1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19901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BF00A97-C1D5-FB40-B46A-878F3DA5A603}"/>
              </a:ext>
            </a:extLst>
          </p:cNvPr>
          <p:cNvSpPr/>
          <p:nvPr/>
        </p:nvSpPr>
        <p:spPr>
          <a:xfrm>
            <a:off x="1" y="0"/>
            <a:ext cx="12192000" cy="524079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جان من خداوند را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متبارک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خوان تا ابد</a:t>
            </a: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(x2)</a:t>
            </a: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4390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2583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105</Words>
  <Application>Microsoft Office PowerPoint</Application>
  <PresentationFormat>Widescreen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2022-02-25T11:18:06Z</dcterms:created>
  <dcterms:modified xsi:type="dcterms:W3CDTF">2025-04-30T13:22:14Z</dcterms:modified>
</cp:coreProperties>
</file>