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1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06" autoAdjust="0"/>
    <p:restoredTop sz="94660"/>
  </p:normalViewPr>
  <p:slideViewPr>
    <p:cSldViewPr snapToGrid="0">
      <p:cViewPr>
        <p:scale>
          <a:sx n="70" d="100"/>
          <a:sy n="70" d="100"/>
        </p:scale>
        <p:origin x="1238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2E371A6-CD68-BB41-937F-CE166E7C62AD}"/>
    <pc:docChg chg="undo custSel addSld delSld modSld modMainMaster">
      <pc:chgData name="Niloofar Hosseini" userId="eb3e3110-2622-43cd-88f0-a4c46bd91734" providerId="ADAL" clId="{32E371A6-CD68-BB41-937F-CE166E7C62AD}" dt="2024-06-17T10:25:58.810" v="383" actId="20577"/>
      <pc:docMkLst>
        <pc:docMk/>
      </pc:docMkLst>
      <pc:sldChg chg="addSp delSp modSp mod setBg">
        <pc:chgData name="Niloofar Hosseini" userId="eb3e3110-2622-43cd-88f0-a4c46bd91734" providerId="ADAL" clId="{32E371A6-CD68-BB41-937F-CE166E7C62AD}" dt="2024-06-17T10:24:49.847" v="191"/>
        <pc:sldMkLst>
          <pc:docMk/>
          <pc:sldMk cId="942131119" sldId="256"/>
        </pc:sldMkLst>
        <pc:spChg chg="add del mod">
          <ac:chgData name="Niloofar Hosseini" userId="eb3e3110-2622-43cd-88f0-a4c46bd91734" providerId="ADAL" clId="{32E371A6-CD68-BB41-937F-CE166E7C62AD}" dt="2024-06-17T10:24:49.847" v="191"/>
          <ac:spMkLst>
            <pc:docMk/>
            <pc:sldMk cId="942131119" sldId="256"/>
            <ac:spMk id="2" creationId="{E2D8A13E-421E-18FB-CFAA-132C21627C18}"/>
          </ac:spMkLst>
        </pc:spChg>
        <pc:spChg chg="mod">
          <ac:chgData name="Niloofar Hosseini" userId="eb3e3110-2622-43cd-88f0-a4c46bd91734" providerId="ADAL" clId="{32E371A6-CD68-BB41-937F-CE166E7C62AD}" dt="2024-06-17T10:24:34.968" v="180" actId="20577"/>
          <ac:spMkLst>
            <pc:docMk/>
            <pc:sldMk cId="942131119" sldId="256"/>
            <ac:spMk id="4" creationId="{9054173F-9888-4A60-906A-C2F03E5390AE}"/>
          </ac:spMkLst>
        </pc:spChg>
      </pc:sldChg>
      <pc:sldChg chg="modSp del mod">
        <pc:chgData name="Niloofar Hosseini" userId="eb3e3110-2622-43cd-88f0-a4c46bd91734" providerId="ADAL" clId="{32E371A6-CD68-BB41-937F-CE166E7C62AD}" dt="2024-06-17T10:24:49.579" v="189" actId="2696"/>
        <pc:sldMkLst>
          <pc:docMk/>
          <pc:sldMk cId="3153040952" sldId="257"/>
        </pc:sldMkLst>
        <pc:spChg chg="mod">
          <ac:chgData name="Niloofar Hosseini" userId="eb3e3110-2622-43cd-88f0-a4c46bd91734" providerId="ADAL" clId="{32E371A6-CD68-BB41-937F-CE166E7C62AD}" dt="2024-06-17T10:24:48.091" v="188" actId="20577"/>
          <ac:spMkLst>
            <pc:docMk/>
            <pc:sldMk cId="3153040952" sldId="257"/>
            <ac:spMk id="4" creationId="{9054173F-9888-4A60-906A-C2F03E5390AE}"/>
          </ac:spMkLst>
        </pc:spChg>
      </pc:sldChg>
      <pc:sldChg chg="del">
        <pc:chgData name="Niloofar Hosseini" userId="eb3e3110-2622-43cd-88f0-a4c46bd91734" providerId="ADAL" clId="{32E371A6-CD68-BB41-937F-CE166E7C62AD}" dt="2024-06-17T10:24:49.890" v="192" actId="2696"/>
        <pc:sldMkLst>
          <pc:docMk/>
          <pc:sldMk cId="346203187" sldId="258"/>
        </pc:sldMkLst>
      </pc:sldChg>
      <pc:sldChg chg="setBg">
        <pc:chgData name="Niloofar Hosseini" userId="eb3e3110-2622-43cd-88f0-a4c46bd91734" providerId="ADAL" clId="{32E371A6-CD68-BB41-937F-CE166E7C62AD}" dt="2024-06-17T10:18:15.711" v="6"/>
        <pc:sldMkLst>
          <pc:docMk/>
          <pc:sldMk cId="1026862180" sldId="259"/>
        </pc:sldMkLst>
      </pc:sldChg>
      <pc:sldChg chg="setBg">
        <pc:chgData name="Niloofar Hosseini" userId="eb3e3110-2622-43cd-88f0-a4c46bd91734" providerId="ADAL" clId="{32E371A6-CD68-BB41-937F-CE166E7C62AD}" dt="2024-06-17T10:18:11.238" v="4"/>
        <pc:sldMkLst>
          <pc:docMk/>
          <pc:sldMk cId="387937411" sldId="260"/>
        </pc:sldMkLst>
      </pc:sldChg>
      <pc:sldChg chg="modSp add mod">
        <pc:chgData name="Niloofar Hosseini" userId="eb3e3110-2622-43cd-88f0-a4c46bd91734" providerId="ADAL" clId="{32E371A6-CD68-BB41-937F-CE166E7C62AD}" dt="2024-06-17T10:25:37.967" v="294" actId="113"/>
        <pc:sldMkLst>
          <pc:docMk/>
          <pc:sldMk cId="3011617568" sldId="261"/>
        </pc:sldMkLst>
        <pc:spChg chg="mod">
          <ac:chgData name="Niloofar Hosseini" userId="eb3e3110-2622-43cd-88f0-a4c46bd91734" providerId="ADAL" clId="{32E371A6-CD68-BB41-937F-CE166E7C62AD}" dt="2024-06-17T10:25:37.967" v="294" actId="113"/>
          <ac:spMkLst>
            <pc:docMk/>
            <pc:sldMk cId="3011617568" sldId="261"/>
            <ac:spMk id="4" creationId="{9054173F-9888-4A60-906A-C2F03E5390AE}"/>
          </ac:spMkLst>
        </pc:spChg>
      </pc:sldChg>
      <pc:sldChg chg="modSp add mod">
        <pc:chgData name="Niloofar Hosseini" userId="eb3e3110-2622-43cd-88f0-a4c46bd91734" providerId="ADAL" clId="{32E371A6-CD68-BB41-937F-CE166E7C62AD}" dt="2024-06-17T10:25:58.810" v="383" actId="20577"/>
        <pc:sldMkLst>
          <pc:docMk/>
          <pc:sldMk cId="4060981942" sldId="262"/>
        </pc:sldMkLst>
        <pc:spChg chg="mod">
          <ac:chgData name="Niloofar Hosseini" userId="eb3e3110-2622-43cd-88f0-a4c46bd91734" providerId="ADAL" clId="{32E371A6-CD68-BB41-937F-CE166E7C62AD}" dt="2024-06-17T10:25:58.810" v="383" actId="20577"/>
          <ac:spMkLst>
            <pc:docMk/>
            <pc:sldMk cId="4060981942" sldId="262"/>
            <ac:spMk id="4" creationId="{9054173F-9888-4A60-906A-C2F03E5390AE}"/>
          </ac:spMkLst>
        </pc:spChg>
      </pc:sldChg>
      <pc:sldMasterChg chg="setBg modSldLayout">
        <pc:chgData name="Niloofar Hosseini" userId="eb3e3110-2622-43cd-88f0-a4c46bd91734" providerId="ADAL" clId="{32E371A6-CD68-BB41-937F-CE166E7C62AD}" dt="2024-06-17T10:18:00.912" v="2"/>
        <pc:sldMasterMkLst>
          <pc:docMk/>
          <pc:sldMasterMk cId="2858964231" sldId="2147483648"/>
        </pc:sldMasterMkLst>
        <pc:sldLayoutChg chg="setBg">
          <pc:chgData name="Niloofar Hosseini" userId="eb3e3110-2622-43cd-88f0-a4c46bd91734" providerId="ADAL" clId="{32E371A6-CD68-BB41-937F-CE166E7C62AD}" dt="2024-06-17T10:18:00.912" v="2"/>
          <pc:sldLayoutMkLst>
            <pc:docMk/>
            <pc:sldMasterMk cId="2858964231" sldId="2147483648"/>
            <pc:sldLayoutMk cId="3065793802" sldId="2147483649"/>
          </pc:sldLayoutMkLst>
        </pc:sldLayoutChg>
        <pc:sldLayoutChg chg="setBg">
          <pc:chgData name="Niloofar Hosseini" userId="eb3e3110-2622-43cd-88f0-a4c46bd91734" providerId="ADAL" clId="{32E371A6-CD68-BB41-937F-CE166E7C62AD}" dt="2024-06-17T10:18:00.912" v="2"/>
          <pc:sldLayoutMkLst>
            <pc:docMk/>
            <pc:sldMasterMk cId="2858964231" sldId="2147483648"/>
            <pc:sldLayoutMk cId="3637832379" sldId="2147483650"/>
          </pc:sldLayoutMkLst>
        </pc:sldLayoutChg>
        <pc:sldLayoutChg chg="setBg">
          <pc:chgData name="Niloofar Hosseini" userId="eb3e3110-2622-43cd-88f0-a4c46bd91734" providerId="ADAL" clId="{32E371A6-CD68-BB41-937F-CE166E7C62AD}" dt="2024-06-17T10:18:00.912" v="2"/>
          <pc:sldLayoutMkLst>
            <pc:docMk/>
            <pc:sldMasterMk cId="2858964231" sldId="2147483648"/>
            <pc:sldLayoutMk cId="901805817" sldId="2147483651"/>
          </pc:sldLayoutMkLst>
        </pc:sldLayoutChg>
        <pc:sldLayoutChg chg="setBg">
          <pc:chgData name="Niloofar Hosseini" userId="eb3e3110-2622-43cd-88f0-a4c46bd91734" providerId="ADAL" clId="{32E371A6-CD68-BB41-937F-CE166E7C62AD}" dt="2024-06-17T10:18:00.912" v="2"/>
          <pc:sldLayoutMkLst>
            <pc:docMk/>
            <pc:sldMasterMk cId="2858964231" sldId="2147483648"/>
            <pc:sldLayoutMk cId="1758970914" sldId="2147483652"/>
          </pc:sldLayoutMkLst>
        </pc:sldLayoutChg>
        <pc:sldLayoutChg chg="setBg">
          <pc:chgData name="Niloofar Hosseini" userId="eb3e3110-2622-43cd-88f0-a4c46bd91734" providerId="ADAL" clId="{32E371A6-CD68-BB41-937F-CE166E7C62AD}" dt="2024-06-17T10:18:00.912" v="2"/>
          <pc:sldLayoutMkLst>
            <pc:docMk/>
            <pc:sldMasterMk cId="2858964231" sldId="2147483648"/>
            <pc:sldLayoutMk cId="1973471424" sldId="2147483653"/>
          </pc:sldLayoutMkLst>
        </pc:sldLayoutChg>
        <pc:sldLayoutChg chg="setBg">
          <pc:chgData name="Niloofar Hosseini" userId="eb3e3110-2622-43cd-88f0-a4c46bd91734" providerId="ADAL" clId="{32E371A6-CD68-BB41-937F-CE166E7C62AD}" dt="2024-06-17T10:18:00.912" v="2"/>
          <pc:sldLayoutMkLst>
            <pc:docMk/>
            <pc:sldMasterMk cId="2858964231" sldId="2147483648"/>
            <pc:sldLayoutMk cId="1961985679" sldId="2147483654"/>
          </pc:sldLayoutMkLst>
        </pc:sldLayoutChg>
        <pc:sldLayoutChg chg="setBg">
          <pc:chgData name="Niloofar Hosseini" userId="eb3e3110-2622-43cd-88f0-a4c46bd91734" providerId="ADAL" clId="{32E371A6-CD68-BB41-937F-CE166E7C62AD}" dt="2024-06-17T10:18:00.912" v="2"/>
          <pc:sldLayoutMkLst>
            <pc:docMk/>
            <pc:sldMasterMk cId="2858964231" sldId="2147483648"/>
            <pc:sldLayoutMk cId="1863718994" sldId="2147483655"/>
          </pc:sldLayoutMkLst>
        </pc:sldLayoutChg>
        <pc:sldLayoutChg chg="setBg">
          <pc:chgData name="Niloofar Hosseini" userId="eb3e3110-2622-43cd-88f0-a4c46bd91734" providerId="ADAL" clId="{32E371A6-CD68-BB41-937F-CE166E7C62AD}" dt="2024-06-17T10:18:00.912" v="2"/>
          <pc:sldLayoutMkLst>
            <pc:docMk/>
            <pc:sldMasterMk cId="2858964231" sldId="2147483648"/>
            <pc:sldLayoutMk cId="4213580146" sldId="2147483656"/>
          </pc:sldLayoutMkLst>
        </pc:sldLayoutChg>
        <pc:sldLayoutChg chg="setBg">
          <pc:chgData name="Niloofar Hosseini" userId="eb3e3110-2622-43cd-88f0-a4c46bd91734" providerId="ADAL" clId="{32E371A6-CD68-BB41-937F-CE166E7C62AD}" dt="2024-06-17T10:18:00.912" v="2"/>
          <pc:sldLayoutMkLst>
            <pc:docMk/>
            <pc:sldMasterMk cId="2858964231" sldId="2147483648"/>
            <pc:sldLayoutMk cId="1892353377" sldId="2147483657"/>
          </pc:sldLayoutMkLst>
        </pc:sldLayoutChg>
        <pc:sldLayoutChg chg="setBg">
          <pc:chgData name="Niloofar Hosseini" userId="eb3e3110-2622-43cd-88f0-a4c46bd91734" providerId="ADAL" clId="{32E371A6-CD68-BB41-937F-CE166E7C62AD}" dt="2024-06-17T10:18:00.912" v="2"/>
          <pc:sldLayoutMkLst>
            <pc:docMk/>
            <pc:sldMasterMk cId="2858964231" sldId="2147483648"/>
            <pc:sldLayoutMk cId="1188574957" sldId="2147483658"/>
          </pc:sldLayoutMkLst>
        </pc:sldLayoutChg>
        <pc:sldLayoutChg chg="setBg">
          <pc:chgData name="Niloofar Hosseini" userId="eb3e3110-2622-43cd-88f0-a4c46bd91734" providerId="ADAL" clId="{32E371A6-CD68-BB41-937F-CE166E7C62AD}" dt="2024-06-17T10:18:00.912" v="2"/>
          <pc:sldLayoutMkLst>
            <pc:docMk/>
            <pc:sldMasterMk cId="2858964231" sldId="2147483648"/>
            <pc:sldLayoutMk cId="330149925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52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01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06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83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17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76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75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24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16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17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108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03D6E-9E27-4BF1-801D-48CA9924855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4E681-3AC1-476F-94B2-C42456D4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5455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937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54173F-9888-4A60-906A-C2F03E5390AE}"/>
              </a:ext>
            </a:extLst>
          </p:cNvPr>
          <p:cNvSpPr/>
          <p:nvPr/>
        </p:nvSpPr>
        <p:spPr>
          <a:xfrm>
            <a:off x="0" y="0"/>
            <a:ext cx="12191999" cy="774333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عیسی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خداوند بی همتا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تمام عمر می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عظمت مهرت را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آرامی دهنده پناهگاه مستحکم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هر نفس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می‌پرستم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خود را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تقدیمت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سازم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2131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54173F-9888-4A60-906A-C2F03E5390AE}"/>
              </a:ext>
            </a:extLst>
          </p:cNvPr>
          <p:cNvSpPr/>
          <p:nvPr/>
        </p:nvSpPr>
        <p:spPr>
          <a:xfrm>
            <a:off x="0" y="0"/>
            <a:ext cx="12191999" cy="691234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آیید ستایش و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حمدش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گوییم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شاه شاهان سرود خوانیم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خلقت و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کُل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هستی در حضورش تعظیم کند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1617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54173F-9888-4A60-906A-C2F03E5390AE}"/>
              </a:ext>
            </a:extLst>
          </p:cNvPr>
          <p:cNvSpPr/>
          <p:nvPr/>
        </p:nvSpPr>
        <p:spPr>
          <a:xfrm>
            <a:off x="0" y="0"/>
            <a:ext cx="12191999" cy="691234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شور و شوق حمد نامش خوانیم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به او وفادار می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مانیم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وعده هایت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بینظیر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است ای خداوند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60981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6862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63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2020-03-30T22:42:43Z</dcterms:created>
  <dcterms:modified xsi:type="dcterms:W3CDTF">2025-04-30T13:19:19Z</dcterms:modified>
</cp:coreProperties>
</file>