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7" r:id="rId4"/>
    <p:sldId id="268" r:id="rId5"/>
    <p:sldId id="269" r:id="rId6"/>
    <p:sldId id="270" r:id="rId7"/>
    <p:sldId id="271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A35D6AD-E3D4-E444-B165-1E4306BCF45C}"/>
    <pc:docChg chg="undo custSel addSld delSld modSld sldOrd modMainMaster">
      <pc:chgData name="Niloofar Hosseini" userId="eb3e3110-2622-43cd-88f0-a4c46bd91734" providerId="ADAL" clId="{2A35D6AD-E3D4-E444-B165-1E4306BCF45C}" dt="2024-05-22T15:49:20.256" v="369" actId="20578"/>
      <pc:docMkLst>
        <pc:docMk/>
      </pc:docMkLst>
      <pc:sldChg chg="addSp delSp modSp mod setBg">
        <pc:chgData name="Niloofar Hosseini" userId="eb3e3110-2622-43cd-88f0-a4c46bd91734" providerId="ADAL" clId="{2A35D6AD-E3D4-E444-B165-1E4306BCF45C}" dt="2024-05-22T15:45:32.514" v="211" actId="403"/>
        <pc:sldMkLst>
          <pc:docMk/>
          <pc:sldMk cId="1425150515" sldId="256"/>
        </pc:sldMkLst>
        <pc:spChg chg="add del mod">
          <ac:chgData name="Niloofar Hosseini" userId="eb3e3110-2622-43cd-88f0-a4c46bd91734" providerId="ADAL" clId="{2A35D6AD-E3D4-E444-B165-1E4306BCF45C}" dt="2024-05-22T15:44:16.268" v="171"/>
          <ac:spMkLst>
            <pc:docMk/>
            <pc:sldMk cId="1425150515" sldId="256"/>
            <ac:spMk id="2" creationId="{4A5B7CE4-BE73-A222-12B3-599F66DA17E8}"/>
          </ac:spMkLst>
        </pc:spChg>
        <pc:spChg chg="mod">
          <ac:chgData name="Niloofar Hosseini" userId="eb3e3110-2622-43cd-88f0-a4c46bd91734" providerId="ADAL" clId="{2A35D6AD-E3D4-E444-B165-1E4306BCF45C}" dt="2024-05-22T15:45:32.514" v="211" actId="403"/>
          <ac:spMkLst>
            <pc:docMk/>
            <pc:sldMk cId="1425150515" sldId="256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2A35D6AD-E3D4-E444-B165-1E4306BCF45C}" dt="2024-05-22T15:47:36.893" v="278" actId="255"/>
        <pc:sldMkLst>
          <pc:docMk/>
          <pc:sldMk cId="3040045413" sldId="257"/>
        </pc:sldMkLst>
        <pc:spChg chg="mod">
          <ac:chgData name="Niloofar Hosseini" userId="eb3e3110-2622-43cd-88f0-a4c46bd91734" providerId="ADAL" clId="{2A35D6AD-E3D4-E444-B165-1E4306BCF45C}" dt="2024-05-22T15:47:36.893" v="278" actId="255"/>
          <ac:spMkLst>
            <pc:docMk/>
            <pc:sldMk cId="3040045413" sldId="257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2A35D6AD-E3D4-E444-B165-1E4306BCF45C}" dt="2024-05-22T15:49:13.842" v="366" actId="403"/>
        <pc:sldMkLst>
          <pc:docMk/>
          <pc:sldMk cId="2970874364" sldId="258"/>
        </pc:sldMkLst>
        <pc:spChg chg="mod">
          <ac:chgData name="Niloofar Hosseini" userId="eb3e3110-2622-43cd-88f0-a4c46bd91734" providerId="ADAL" clId="{2A35D6AD-E3D4-E444-B165-1E4306BCF45C}" dt="2024-05-22T15:49:13.842" v="366" actId="403"/>
          <ac:spMkLst>
            <pc:docMk/>
            <pc:sldMk cId="2970874364" sldId="258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2A35D6AD-E3D4-E444-B165-1E4306BCF45C}" dt="2024-05-22T15:46:00.369" v="219" actId="113"/>
        <pc:sldMkLst>
          <pc:docMk/>
          <pc:sldMk cId="2775273338" sldId="259"/>
        </pc:sldMkLst>
        <pc:spChg chg="mod">
          <ac:chgData name="Niloofar Hosseini" userId="eb3e3110-2622-43cd-88f0-a4c46bd91734" providerId="ADAL" clId="{2A35D6AD-E3D4-E444-B165-1E4306BCF45C}" dt="2024-05-22T15:46:00.369" v="219" actId="113"/>
          <ac:spMkLst>
            <pc:docMk/>
            <pc:sldMk cId="2775273338" sldId="259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2A35D6AD-E3D4-E444-B165-1E4306BCF45C}" dt="2024-05-22T15:47:49.803" v="279" actId="2696"/>
        <pc:sldMkLst>
          <pc:docMk/>
          <pc:sldMk cId="1963053606" sldId="260"/>
        </pc:sldMkLst>
      </pc:sldChg>
      <pc:sldChg chg="del setBg">
        <pc:chgData name="Niloofar Hosseini" userId="eb3e3110-2622-43cd-88f0-a4c46bd91734" providerId="ADAL" clId="{2A35D6AD-E3D4-E444-B165-1E4306BCF45C}" dt="2024-05-22T15:39:10.049" v="7" actId="2696"/>
        <pc:sldMkLst>
          <pc:docMk/>
          <pc:sldMk cId="1744424704" sldId="261"/>
        </pc:sldMkLst>
      </pc:sldChg>
      <pc:sldChg chg="del">
        <pc:chgData name="Niloofar Hosseini" userId="eb3e3110-2622-43cd-88f0-a4c46bd91734" providerId="ADAL" clId="{2A35D6AD-E3D4-E444-B165-1E4306BCF45C}" dt="2024-05-22T15:49:16.831" v="367" actId="2696"/>
        <pc:sldMkLst>
          <pc:docMk/>
          <pc:sldMk cId="3192136476" sldId="262"/>
        </pc:sldMkLst>
      </pc:sldChg>
      <pc:sldChg chg="setBg">
        <pc:chgData name="Niloofar Hosseini" userId="eb3e3110-2622-43cd-88f0-a4c46bd91734" providerId="ADAL" clId="{2A35D6AD-E3D4-E444-B165-1E4306BCF45C}" dt="2024-05-22T15:38:59.025" v="4"/>
        <pc:sldMkLst>
          <pc:docMk/>
          <pc:sldMk cId="3083146755" sldId="263"/>
        </pc:sldMkLst>
      </pc:sldChg>
      <pc:sldChg chg="add ord">
        <pc:chgData name="Niloofar Hosseini" userId="eb3e3110-2622-43cd-88f0-a4c46bd91734" providerId="ADAL" clId="{2A35D6AD-E3D4-E444-B165-1E4306BCF45C}" dt="2024-05-22T15:39:08.922" v="6" actId="20578"/>
        <pc:sldMkLst>
          <pc:docMk/>
          <pc:sldMk cId="664767786" sldId="264"/>
        </pc:sldMkLst>
      </pc:sldChg>
      <pc:sldChg chg="add ord">
        <pc:chgData name="Niloofar Hosseini" userId="eb3e3110-2622-43cd-88f0-a4c46bd91734" providerId="ADAL" clId="{2A35D6AD-E3D4-E444-B165-1E4306BCF45C}" dt="2024-05-22T15:47:53.187" v="281" actId="20578"/>
        <pc:sldMkLst>
          <pc:docMk/>
          <pc:sldMk cId="777978371" sldId="265"/>
        </pc:sldMkLst>
      </pc:sldChg>
      <pc:sldChg chg="add ord">
        <pc:chgData name="Niloofar Hosseini" userId="eb3e3110-2622-43cd-88f0-a4c46bd91734" providerId="ADAL" clId="{2A35D6AD-E3D4-E444-B165-1E4306BCF45C}" dt="2024-05-22T15:49:20.256" v="369" actId="20578"/>
        <pc:sldMkLst>
          <pc:docMk/>
          <pc:sldMk cId="2729641200" sldId="266"/>
        </pc:sldMkLst>
      </pc:sldChg>
      <pc:sldMasterChg chg="setBg modSldLayout">
        <pc:chgData name="Niloofar Hosseini" userId="eb3e3110-2622-43cd-88f0-a4c46bd91734" providerId="ADAL" clId="{2A35D6AD-E3D4-E444-B165-1E4306BCF45C}" dt="2024-05-22T15:38:54.178" v="2"/>
        <pc:sldMasterMkLst>
          <pc:docMk/>
          <pc:sldMasterMk cId="2827076159" sldId="2147483648"/>
        </pc:sldMasterMkLst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1935341015" sldId="2147483649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1647337289" sldId="2147483650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3410410397" sldId="2147483651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321964196" sldId="2147483652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1155272726" sldId="2147483653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2645251962" sldId="2147483654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2248586728" sldId="2147483655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1307238322" sldId="2147483656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3825999111" sldId="2147483657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919707544" sldId="2147483658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67736786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61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8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81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11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466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436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27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001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3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861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67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74697-AA32-40DD-97BF-5452D2E57E6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258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314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فروغ جاودان ای مسیح نور جهان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خالق ارض و سما راحت و امید ما</a:t>
            </a:r>
          </a:p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forughe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javedan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jahan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Khaleghe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Rahat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150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56257-F770-73D0-2D39-169243344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46AF37E-6908-647F-BCD0-5C9DA87331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نور رویت آیم به سویت حمدت کنم بهر فیض عظیمت</a:t>
            </a:r>
          </a:p>
          <a:p>
            <a:pPr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تویی خدایم مهر و صفایم تویی نجاتم و تویی شفایم </a:t>
            </a:r>
          </a:p>
          <a:p>
            <a:pPr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suyat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azimat</a:t>
            </a:r>
            <a:endParaRPr lang="en-US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safayam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nejatam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shafayam</a:t>
            </a:r>
            <a:endParaRPr lang="fa-IR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3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8E015-1C61-FFEB-2B0A-F6EDBB41A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38F9B31-A8EA-4341-8FED-8C07DDD33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خورشید عالم‌تاب بر من مسکین بتاب</a:t>
            </a:r>
          </a:p>
          <a:p>
            <a:pPr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گرمی انوار تو بخشد مرا قلبی نو</a:t>
            </a:r>
          </a:p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khorshide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alamtab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mane Meskin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betab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Garmiye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anvare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559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FE10A-2E0B-1ADF-8EE0-A97F455C9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BB2F3D0-4414-C480-2184-CF2F9683D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نور رویت آیم به سویت حمدت کنم بهر فیض عظیمت</a:t>
            </a:r>
          </a:p>
          <a:p>
            <a:pPr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تویی خدایم مهر و صفایم تویی نجاتم و تویی شفایم </a:t>
            </a:r>
          </a:p>
          <a:p>
            <a:pPr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suyat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azimat</a:t>
            </a:r>
            <a:endParaRPr lang="en-US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safayam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nejatam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shafayam</a:t>
            </a:r>
            <a:endParaRPr lang="fa-IR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813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003A1-9B9E-BBEC-9929-BCBB1D115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64FD52E-2C0F-58AC-5512-E55DC900B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خداوند کریم پر زِ احسان و رحیم</a:t>
            </a:r>
          </a:p>
          <a:p>
            <a:pPr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بشنو این دعایم را شکرت گویم در هرجا</a:t>
            </a:r>
          </a:p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ze Ehsan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rahim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Beshno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9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E617F-85D5-CED0-E984-7576A74EF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8D7A6AB-F4F3-4624-A0F4-2D7E4468B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نور رویت آیم به سویت حمدت کنم بهر فیض عظیمت</a:t>
            </a:r>
          </a:p>
          <a:p>
            <a:pPr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تویی خدایم مهر و صفایم تویی نجاتم و تویی شفایم </a:t>
            </a:r>
          </a:p>
          <a:p>
            <a:pPr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suyat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azimat</a:t>
            </a:r>
            <a:endParaRPr lang="en-US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safayam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nejatam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shafayam</a:t>
            </a:r>
            <a:endParaRPr lang="fa-IR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623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4767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217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2017-11-07T16:40:31Z</dcterms:created>
  <dcterms:modified xsi:type="dcterms:W3CDTF">2026-04-08T12:51:28Z</dcterms:modified>
</cp:coreProperties>
</file>