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919"/>
    <p:restoredTop sz="94687"/>
  </p:normalViewPr>
  <p:slideViewPr>
    <p:cSldViewPr snapToGrid="0" snapToObjects="1">
      <p:cViewPr varScale="1">
        <p:scale>
          <a:sx n="81" d="100"/>
          <a:sy n="81" d="100"/>
        </p:scale>
        <p:origin x="341" y="-1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66915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696122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76096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86739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29427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82348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4435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687901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55434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4468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52786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7639-1D37-B649-B78B-143CFBD932C4}" type="datetimeFigureOut">
              <a:rPr lang="en-DE" smtClean="0"/>
              <a:t>04/30/2025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A42A4-A7CD-2541-871F-8F9BA3508AB8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09203317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4736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54E621-AA57-2540-805D-F83D15E6F1D9}"/>
              </a:ext>
            </a:extLst>
          </p:cNvPr>
          <p:cNvSpPr/>
          <p:nvPr/>
        </p:nvSpPr>
        <p:spPr>
          <a:xfrm>
            <a:off x="0" y="0"/>
            <a:ext cx="12191999" cy="713919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فرزندان نور گرد هم بیایید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شادی و سرور او را بسرایید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63797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54E621-AA57-2540-805D-F83D15E6F1D9}"/>
              </a:ext>
            </a:extLst>
          </p:cNvPr>
          <p:cNvSpPr/>
          <p:nvPr/>
        </p:nvSpPr>
        <p:spPr>
          <a:xfrm>
            <a:off x="0" y="0"/>
            <a:ext cx="12191999" cy="72339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اندر حضور وی دستها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برافرازید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 را شکر و سپاس گویید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 را شکر و سپاس گویید</a:t>
            </a:r>
          </a:p>
          <a:p>
            <a:pPr algn="ctr" rtl="1">
              <a:lnSpc>
                <a:spcPct val="20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429078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54E621-AA57-2540-805D-F83D15E6F1D9}"/>
              </a:ext>
            </a:extLst>
          </p:cNvPr>
          <p:cNvSpPr/>
          <p:nvPr/>
        </p:nvSpPr>
        <p:spPr>
          <a:xfrm>
            <a:off x="0" y="0"/>
            <a:ext cx="12191999" cy="713919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قوم خاص او در روح قوی باشید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پیروزی عیسی را از آن خود دانید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63964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54E621-AA57-2540-805D-F83D15E6F1D9}"/>
              </a:ext>
            </a:extLst>
          </p:cNvPr>
          <p:cNvSpPr/>
          <p:nvPr/>
        </p:nvSpPr>
        <p:spPr>
          <a:xfrm>
            <a:off x="0" y="0"/>
            <a:ext cx="12191999" cy="72339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اندر حضور وی دستها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برافرازید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 را شکر و سپاس گویید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 را شکر و سپاس گویید</a:t>
            </a:r>
          </a:p>
          <a:p>
            <a:pPr algn="ctr" rtl="1">
              <a:lnSpc>
                <a:spcPct val="20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9280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54E621-AA57-2540-805D-F83D15E6F1D9}"/>
              </a:ext>
            </a:extLst>
          </p:cNvPr>
          <p:cNvSpPr/>
          <p:nvPr/>
        </p:nvSpPr>
        <p:spPr>
          <a:xfrm>
            <a:off x="0" y="0"/>
            <a:ext cx="12191999" cy="713919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گله‌ی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 نزد شبان آیید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 هر غم و سختی عیسی را بخوانید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58395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954E621-AA57-2540-805D-F83D15E6F1D9}"/>
              </a:ext>
            </a:extLst>
          </p:cNvPr>
          <p:cNvSpPr/>
          <p:nvPr/>
        </p:nvSpPr>
        <p:spPr>
          <a:xfrm>
            <a:off x="0" y="0"/>
            <a:ext cx="12191999" cy="7233968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اندر حضور وی دستها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برافرازید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 را شکر و سپاس گویید</a:t>
            </a:r>
          </a:p>
          <a:p>
            <a:pPr algn="ctr" rtl="1">
              <a:lnSpc>
                <a:spcPct val="20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منجی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عالم را شکر و سپاس گویید</a:t>
            </a:r>
          </a:p>
          <a:p>
            <a:pPr algn="ctr" rtl="1">
              <a:lnSpc>
                <a:spcPct val="200000"/>
              </a:lnSpc>
            </a:pP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1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02547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4450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99</Words>
  <Application>Microsoft Office PowerPoint</Application>
  <PresentationFormat>Widescreen</PresentationFormat>
  <Paragraphs>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2022-02-25T17:30:27Z</dcterms:created>
  <dcterms:modified xsi:type="dcterms:W3CDTF">2025-04-30T13:15:33Z</dcterms:modified>
</cp:coreProperties>
</file>