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66" r:id="rId5"/>
    <p:sldId id="267" r:id="rId6"/>
    <p:sldId id="268" r:id="rId7"/>
    <p:sldId id="269" r:id="rId8"/>
    <p:sldId id="270" r:id="rId9"/>
    <p:sldId id="27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DC41A72-324D-BE4C-BD30-343CCB7B26D9}"/>
    <pc:docChg chg="addSld delSld modSld modMainMaster">
      <pc:chgData name="Niloofar Hosseini" userId="eb3e3110-2622-43cd-88f0-a4c46bd91734" providerId="ADAL" clId="{1DC41A72-324D-BE4C-BD30-343CCB7B26D9}" dt="2024-06-17T11:54:01.577" v="459" actId="20577"/>
      <pc:docMkLst>
        <pc:docMk/>
      </pc:docMkLst>
      <pc:sldChg chg="addSp delSp modSp mod setBg">
        <pc:chgData name="Niloofar Hosseini" userId="eb3e3110-2622-43cd-88f0-a4c46bd91734" providerId="ADAL" clId="{1DC41A72-324D-BE4C-BD30-343CCB7B26D9}" dt="2024-06-17T11:52:42.625" v="240"/>
        <pc:sldMkLst>
          <pc:docMk/>
          <pc:sldMk cId="524664043" sldId="256"/>
        </pc:sldMkLst>
        <pc:spChg chg="add del mod">
          <ac:chgData name="Niloofar Hosseini" userId="eb3e3110-2622-43cd-88f0-a4c46bd91734" providerId="ADAL" clId="{1DC41A72-324D-BE4C-BD30-343CCB7B26D9}" dt="2024-06-17T11:52:42.625" v="240"/>
          <ac:spMkLst>
            <pc:docMk/>
            <pc:sldMk cId="524664043" sldId="256"/>
            <ac:spMk id="2" creationId="{94F6E1C6-461E-EAAC-1752-AE7786337A54}"/>
          </ac:spMkLst>
        </pc:spChg>
        <pc:spChg chg="mod">
          <ac:chgData name="Niloofar Hosseini" userId="eb3e3110-2622-43cd-88f0-a4c46bd91734" providerId="ADAL" clId="{1DC41A72-324D-BE4C-BD30-343CCB7B26D9}" dt="2024-06-17T11:51:44.484" v="139" actId="20577"/>
          <ac:spMkLst>
            <pc:docMk/>
            <pc:sldMk cId="524664043" sldId="256"/>
            <ac:spMk id="5" creationId="{B2396E08-CE53-4EAD-BF97-7C9218163E90}"/>
          </ac:spMkLst>
        </pc:spChg>
      </pc:sldChg>
      <pc:sldChg chg="modSp mod">
        <pc:chgData name="Niloofar Hosseini" userId="eb3e3110-2622-43cd-88f0-a4c46bd91734" providerId="ADAL" clId="{1DC41A72-324D-BE4C-BD30-343CCB7B26D9}" dt="2024-06-17T11:52:40.396" v="238" actId="403"/>
        <pc:sldMkLst>
          <pc:docMk/>
          <pc:sldMk cId="256513353" sldId="257"/>
        </pc:sldMkLst>
        <pc:spChg chg="mod">
          <ac:chgData name="Niloofar Hosseini" userId="eb3e3110-2622-43cd-88f0-a4c46bd91734" providerId="ADAL" clId="{1DC41A72-324D-BE4C-BD30-343CCB7B26D9}" dt="2024-06-17T11:52:40.396" v="238" actId="403"/>
          <ac:spMkLst>
            <pc:docMk/>
            <pc:sldMk cId="256513353" sldId="257"/>
            <ac:spMk id="5" creationId="{B2396E08-CE53-4EAD-BF97-7C9218163E90}"/>
          </ac:spMkLst>
        </pc:spChg>
      </pc:sldChg>
      <pc:sldChg chg="del">
        <pc:chgData name="Niloofar Hosseini" userId="eb3e3110-2622-43cd-88f0-a4c46bd91734" providerId="ADAL" clId="{1DC41A72-324D-BE4C-BD30-343CCB7B26D9}" dt="2024-06-17T11:52:49.145" v="241" actId="2696"/>
        <pc:sldMkLst>
          <pc:docMk/>
          <pc:sldMk cId="692195862" sldId="258"/>
        </pc:sldMkLst>
      </pc:sldChg>
      <pc:sldChg chg="del">
        <pc:chgData name="Niloofar Hosseini" userId="eb3e3110-2622-43cd-88f0-a4c46bd91734" providerId="ADAL" clId="{1DC41A72-324D-BE4C-BD30-343CCB7B26D9}" dt="2024-06-17T11:52:49.273" v="242" actId="2696"/>
        <pc:sldMkLst>
          <pc:docMk/>
          <pc:sldMk cId="3830696741" sldId="259"/>
        </pc:sldMkLst>
      </pc:sldChg>
      <pc:sldChg chg="del">
        <pc:chgData name="Niloofar Hosseini" userId="eb3e3110-2622-43cd-88f0-a4c46bd91734" providerId="ADAL" clId="{1DC41A72-324D-BE4C-BD30-343CCB7B26D9}" dt="2024-06-17T11:52:49.431" v="243" actId="2696"/>
        <pc:sldMkLst>
          <pc:docMk/>
          <pc:sldMk cId="3404801779" sldId="260"/>
        </pc:sldMkLst>
      </pc:sldChg>
      <pc:sldChg chg="del">
        <pc:chgData name="Niloofar Hosseini" userId="eb3e3110-2622-43cd-88f0-a4c46bd91734" providerId="ADAL" clId="{1DC41A72-324D-BE4C-BD30-343CCB7B26D9}" dt="2024-06-17T11:52:49.562" v="244" actId="2696"/>
        <pc:sldMkLst>
          <pc:docMk/>
          <pc:sldMk cId="1969868089" sldId="261"/>
        </pc:sldMkLst>
      </pc:sldChg>
      <pc:sldChg chg="del">
        <pc:chgData name="Niloofar Hosseini" userId="eb3e3110-2622-43cd-88f0-a4c46bd91734" providerId="ADAL" clId="{1DC41A72-324D-BE4C-BD30-343CCB7B26D9}" dt="2024-06-17T11:52:49.770" v="245" actId="2696"/>
        <pc:sldMkLst>
          <pc:docMk/>
          <pc:sldMk cId="3092442245" sldId="262"/>
        </pc:sldMkLst>
      </pc:sldChg>
      <pc:sldChg chg="del">
        <pc:chgData name="Niloofar Hosseini" userId="eb3e3110-2622-43cd-88f0-a4c46bd91734" providerId="ADAL" clId="{1DC41A72-324D-BE4C-BD30-343CCB7B26D9}" dt="2024-06-17T11:52:50.623" v="246" actId="2696"/>
        <pc:sldMkLst>
          <pc:docMk/>
          <pc:sldMk cId="209268046" sldId="263"/>
        </pc:sldMkLst>
      </pc:sldChg>
      <pc:sldChg chg="setBg">
        <pc:chgData name="Niloofar Hosseini" userId="eb3e3110-2622-43cd-88f0-a4c46bd91734" providerId="ADAL" clId="{1DC41A72-324D-BE4C-BD30-343CCB7B26D9}" dt="2024-06-17T11:46:52.452" v="24"/>
        <pc:sldMkLst>
          <pc:docMk/>
          <pc:sldMk cId="864378841" sldId="264"/>
        </pc:sldMkLst>
      </pc:sldChg>
      <pc:sldChg chg="setBg">
        <pc:chgData name="Niloofar Hosseini" userId="eb3e3110-2622-43cd-88f0-a4c46bd91734" providerId="ADAL" clId="{1DC41A72-324D-BE4C-BD30-343CCB7B26D9}" dt="2024-06-17T11:46:48.115" v="22"/>
        <pc:sldMkLst>
          <pc:docMk/>
          <pc:sldMk cId="3940670637" sldId="265"/>
        </pc:sldMkLst>
      </pc:sldChg>
      <pc:sldChg chg="modSp add mod">
        <pc:chgData name="Niloofar Hosseini" userId="eb3e3110-2622-43cd-88f0-a4c46bd91734" providerId="ADAL" clId="{1DC41A72-324D-BE4C-BD30-343CCB7B26D9}" dt="2024-06-17T11:53:11.073" v="303" actId="20577"/>
        <pc:sldMkLst>
          <pc:docMk/>
          <pc:sldMk cId="3615216139" sldId="266"/>
        </pc:sldMkLst>
        <pc:spChg chg="mod">
          <ac:chgData name="Niloofar Hosseini" userId="eb3e3110-2622-43cd-88f0-a4c46bd91734" providerId="ADAL" clId="{1DC41A72-324D-BE4C-BD30-343CCB7B26D9}" dt="2024-06-17T11:53:11.073" v="303" actId="20577"/>
          <ac:spMkLst>
            <pc:docMk/>
            <pc:sldMk cId="3615216139" sldId="266"/>
            <ac:spMk id="5" creationId="{B2396E08-CE53-4EAD-BF97-7C9218163E90}"/>
          </ac:spMkLst>
        </pc:spChg>
      </pc:sldChg>
      <pc:sldChg chg="add replId">
        <pc:chgData name="Niloofar Hosseini" userId="eb3e3110-2622-43cd-88f0-a4c46bd91734" providerId="ADAL" clId="{1DC41A72-324D-BE4C-BD30-343CCB7B26D9}" dt="2024-06-17T11:52:52.868" v="247" actId="2890"/>
        <pc:sldMkLst>
          <pc:docMk/>
          <pc:sldMk cId="2146970116" sldId="267"/>
        </pc:sldMkLst>
      </pc:sldChg>
      <pc:sldChg chg="modSp add mod">
        <pc:chgData name="Niloofar Hosseini" userId="eb3e3110-2622-43cd-88f0-a4c46bd91734" providerId="ADAL" clId="{1DC41A72-324D-BE4C-BD30-343CCB7B26D9}" dt="2024-06-17T11:53:39.192" v="382" actId="20577"/>
        <pc:sldMkLst>
          <pc:docMk/>
          <pc:sldMk cId="3539883801" sldId="268"/>
        </pc:sldMkLst>
        <pc:spChg chg="mod">
          <ac:chgData name="Niloofar Hosseini" userId="eb3e3110-2622-43cd-88f0-a4c46bd91734" providerId="ADAL" clId="{1DC41A72-324D-BE4C-BD30-343CCB7B26D9}" dt="2024-06-17T11:53:39.192" v="382" actId="20577"/>
          <ac:spMkLst>
            <pc:docMk/>
            <pc:sldMk cId="3539883801" sldId="268"/>
            <ac:spMk id="5" creationId="{B2396E08-CE53-4EAD-BF97-7C9218163E90}"/>
          </ac:spMkLst>
        </pc:spChg>
      </pc:sldChg>
      <pc:sldChg chg="add replId">
        <pc:chgData name="Niloofar Hosseini" userId="eb3e3110-2622-43cd-88f0-a4c46bd91734" providerId="ADAL" clId="{1DC41A72-324D-BE4C-BD30-343CCB7B26D9}" dt="2024-06-17T11:53:17.992" v="304" actId="2890"/>
        <pc:sldMkLst>
          <pc:docMk/>
          <pc:sldMk cId="2830938782" sldId="269"/>
        </pc:sldMkLst>
      </pc:sldChg>
      <pc:sldChg chg="modSp add mod">
        <pc:chgData name="Niloofar Hosseini" userId="eb3e3110-2622-43cd-88f0-a4c46bd91734" providerId="ADAL" clId="{1DC41A72-324D-BE4C-BD30-343CCB7B26D9}" dt="2024-06-17T11:54:01.577" v="459" actId="20577"/>
        <pc:sldMkLst>
          <pc:docMk/>
          <pc:sldMk cId="3405766901" sldId="270"/>
        </pc:sldMkLst>
        <pc:spChg chg="mod">
          <ac:chgData name="Niloofar Hosseini" userId="eb3e3110-2622-43cd-88f0-a4c46bd91734" providerId="ADAL" clId="{1DC41A72-324D-BE4C-BD30-343CCB7B26D9}" dt="2024-06-17T11:54:01.577" v="459" actId="20577"/>
          <ac:spMkLst>
            <pc:docMk/>
            <pc:sldMk cId="3405766901" sldId="270"/>
            <ac:spMk id="5" creationId="{B2396E08-CE53-4EAD-BF97-7C9218163E90}"/>
          </ac:spMkLst>
        </pc:spChg>
      </pc:sldChg>
      <pc:sldChg chg="add replId">
        <pc:chgData name="Niloofar Hosseini" userId="eb3e3110-2622-43cd-88f0-a4c46bd91734" providerId="ADAL" clId="{1DC41A72-324D-BE4C-BD30-343CCB7B26D9}" dt="2024-06-17T11:53:43.047" v="383" actId="2890"/>
        <pc:sldMkLst>
          <pc:docMk/>
          <pc:sldMk cId="1696742860" sldId="271"/>
        </pc:sldMkLst>
      </pc:sldChg>
      <pc:sldMasterChg chg="setBg modSldLayout">
        <pc:chgData name="Niloofar Hosseini" userId="eb3e3110-2622-43cd-88f0-a4c46bd91734" providerId="ADAL" clId="{1DC41A72-324D-BE4C-BD30-343CCB7B26D9}" dt="2024-06-17T11:46:43.037" v="20"/>
        <pc:sldMasterMkLst>
          <pc:docMk/>
          <pc:sldMasterMk cId="1143364717" sldId="2147483648"/>
        </pc:sldMasterMkLst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3367067371" sldId="2147483649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1058256406" sldId="2147483650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3111517268" sldId="2147483651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3733656060" sldId="2147483652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2904149955" sldId="2147483653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735961626" sldId="2147483654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164645010" sldId="2147483655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3251935114" sldId="2147483656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2037851754" sldId="2147483657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1362361906" sldId="2147483658"/>
          </pc:sldLayoutMkLst>
        </pc:sldLayoutChg>
        <pc:sldLayoutChg chg="setBg">
          <pc:chgData name="Niloofar Hosseini" userId="eb3e3110-2622-43cd-88f0-a4c46bd91734" providerId="ADAL" clId="{1DC41A72-324D-BE4C-BD30-343CCB7B26D9}" dt="2024-06-17T11:46:43.037" v="20"/>
          <pc:sldLayoutMkLst>
            <pc:docMk/>
            <pc:sldMasterMk cId="1143364717" sldId="2147483648"/>
            <pc:sldLayoutMk cId="311910727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27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5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66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07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0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71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66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5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6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72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06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B2200-7ACF-4DF2-8A6D-47C42695C42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7A9B7-C592-4227-960C-48CD93C65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767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0670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37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96E08-CE53-4EAD-BF97-7C9218163E90}"/>
              </a:ext>
            </a:extLst>
          </p:cNvPr>
          <p:cNvSpPr/>
          <p:nvPr/>
        </p:nvSpPr>
        <p:spPr>
          <a:xfrm>
            <a:off x="1" y="0"/>
            <a:ext cx="12192000" cy="70484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اعتماد بر عیسی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نیکوست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هادی و امید ما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 های عالی از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کلام او پیدا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2466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96E08-CE53-4EAD-BF97-7C9218163E90}"/>
              </a:ext>
            </a:extLst>
          </p:cNvPr>
          <p:cNvSpPr/>
          <p:nvPr/>
        </p:nvSpPr>
        <p:spPr>
          <a:xfrm>
            <a:off x="1" y="0"/>
            <a:ext cx="12192000" cy="73007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عیسی دارم اعتماد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آزمودم وعده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اش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مسیح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عطا فرما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513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96E08-CE53-4EAD-BF97-7C9218163E90}"/>
              </a:ext>
            </a:extLst>
          </p:cNvPr>
          <p:cNvSpPr/>
          <p:nvPr/>
        </p:nvSpPr>
        <p:spPr>
          <a:xfrm>
            <a:off x="1" y="0"/>
            <a:ext cx="12192000" cy="70484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اعتماد بر عیسی دارم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آن خون پاک او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خون وی زدوده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جرمم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محض فیض و رحم او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1521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96E08-CE53-4EAD-BF97-7C9218163E90}"/>
              </a:ext>
            </a:extLst>
          </p:cNvPr>
          <p:cNvSpPr/>
          <p:nvPr/>
        </p:nvSpPr>
        <p:spPr>
          <a:xfrm>
            <a:off x="1" y="0"/>
            <a:ext cx="12192000" cy="73007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عیسی دارم اعتماد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آزمودم وعده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اش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مسیح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عطا فرما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6970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96E08-CE53-4EAD-BF97-7C9218163E90}"/>
              </a:ext>
            </a:extLst>
          </p:cNvPr>
          <p:cNvSpPr/>
          <p:nvPr/>
        </p:nvSpPr>
        <p:spPr>
          <a:xfrm>
            <a:off x="1" y="0"/>
            <a:ext cx="12192000" cy="70484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اعتماد بر او شیرین است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آزادم ز قید و بند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 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سرورم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آن مسیح خداوند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9883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96E08-CE53-4EAD-BF97-7C9218163E90}"/>
              </a:ext>
            </a:extLst>
          </p:cNvPr>
          <p:cNvSpPr/>
          <p:nvPr/>
        </p:nvSpPr>
        <p:spPr>
          <a:xfrm>
            <a:off x="1" y="0"/>
            <a:ext cx="12192000" cy="73007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عیسی دارم اعتماد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آزمودم وعده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اش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مسیح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عطا فرما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30938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96E08-CE53-4EAD-BF97-7C9218163E90}"/>
              </a:ext>
            </a:extLst>
          </p:cNvPr>
          <p:cNvSpPr/>
          <p:nvPr/>
        </p:nvSpPr>
        <p:spPr>
          <a:xfrm>
            <a:off x="1" y="0"/>
            <a:ext cx="12192000" cy="70484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امید و شادی جان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دوست 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تو به رویم تابان همدمم شوی هرجا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5766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96E08-CE53-4EAD-BF97-7C9218163E90}"/>
              </a:ext>
            </a:extLst>
          </p:cNvPr>
          <p:cNvSpPr/>
          <p:nvPr/>
        </p:nvSpPr>
        <p:spPr>
          <a:xfrm>
            <a:off x="1" y="0"/>
            <a:ext cx="12192000" cy="73007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عیسی دارم اعتماد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آزمودم وعده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اش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مسیح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عطا فرما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74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135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2020-09-10T12:20:49Z</dcterms:created>
  <dcterms:modified xsi:type="dcterms:W3CDTF">2025-04-29T14:56:26Z</dcterms:modified>
</cp:coreProperties>
</file>