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60" r:id="rId2"/>
    <p:sldId id="258" r:id="rId3"/>
    <p:sldId id="256" r:id="rId4"/>
    <p:sldId id="262" r:id="rId5"/>
    <p:sldId id="261" r:id="rId6"/>
    <p:sldId id="263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4939435-16F9-4D4B-AFE1-ED0207523052}"/>
    <pc:docChg chg="custSel delSld modSld modMainMaster">
      <pc:chgData name="Niloofar Hosseini" userId="eb3e3110-2622-43cd-88f0-a4c46bd91734" providerId="ADAL" clId="{44939435-16F9-4D4B-AFE1-ED0207523052}" dt="2024-06-19T09:39:55.740" v="394" actId="403"/>
      <pc:docMkLst>
        <pc:docMk/>
      </pc:docMkLst>
      <pc:sldChg chg="addSp delSp modSp mod setBg">
        <pc:chgData name="Niloofar Hosseini" userId="eb3e3110-2622-43cd-88f0-a4c46bd91734" providerId="ADAL" clId="{44939435-16F9-4D4B-AFE1-ED0207523052}" dt="2024-06-19T09:37:23.024" v="232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44939435-16F9-4D4B-AFE1-ED0207523052}" dt="2024-06-19T09:35:58.569" v="95"/>
          <ac:spMkLst>
            <pc:docMk/>
            <pc:sldMk cId="0" sldId="256"/>
            <ac:spMk id="2" creationId="{DE89D1A7-9B1C-5A8B-5D5B-771E4F225516}"/>
          </ac:spMkLst>
        </pc:spChg>
        <pc:spChg chg="add del mod">
          <ac:chgData name="Niloofar Hosseini" userId="eb3e3110-2622-43cd-88f0-a4c46bd91734" providerId="ADAL" clId="{44939435-16F9-4D4B-AFE1-ED0207523052}" dt="2024-06-19T09:36:08.557" v="97" actId="21"/>
          <ac:spMkLst>
            <pc:docMk/>
            <pc:sldMk cId="0" sldId="256"/>
            <ac:spMk id="4" creationId="{B7AA10D7-8A88-20F5-49C3-806FDED8DCFB}"/>
          </ac:spMkLst>
        </pc:spChg>
        <pc:spChg chg="add mod">
          <ac:chgData name="Niloofar Hosseini" userId="eb3e3110-2622-43cd-88f0-a4c46bd91734" providerId="ADAL" clId="{44939435-16F9-4D4B-AFE1-ED0207523052}" dt="2024-06-19T09:37:23.024" v="232" actId="20577"/>
          <ac:spMkLst>
            <pc:docMk/>
            <pc:sldMk cId="0" sldId="256"/>
            <ac:spMk id="5" creationId="{31254048-7722-B44C-293C-DA55B93E3CF1}"/>
          </ac:spMkLst>
        </pc:spChg>
        <pc:spChg chg="del mod">
          <ac:chgData name="Niloofar Hosseini" userId="eb3e3110-2622-43cd-88f0-a4c46bd91734" providerId="ADAL" clId="{44939435-16F9-4D4B-AFE1-ED0207523052}" dt="2024-06-19T09:36:05.642" v="96" actId="21"/>
          <ac:spMkLst>
            <pc:docMk/>
            <pc:sldMk cId="0" sldId="256"/>
            <ac:spMk id="132" creationId="{00000000-0000-0000-0000-000000000000}"/>
          </ac:spMkLst>
        </pc:spChg>
      </pc:sldChg>
      <pc:sldChg chg="addSp delSp modSp mod">
        <pc:chgData name="Niloofar Hosseini" userId="eb3e3110-2622-43cd-88f0-a4c46bd91734" providerId="ADAL" clId="{44939435-16F9-4D4B-AFE1-ED0207523052}" dt="2024-06-19T09:38:25.032" v="293" actId="20577"/>
        <pc:sldMkLst>
          <pc:docMk/>
          <pc:sldMk cId="2748564780" sldId="257"/>
        </pc:sldMkLst>
        <pc:spChg chg="add del mod">
          <ac:chgData name="Niloofar Hosseini" userId="eb3e3110-2622-43cd-88f0-a4c46bd91734" providerId="ADAL" clId="{44939435-16F9-4D4B-AFE1-ED0207523052}" dt="2024-06-19T09:37:35.072" v="236" actId="21"/>
          <ac:spMkLst>
            <pc:docMk/>
            <pc:sldMk cId="2748564780" sldId="257"/>
            <ac:spMk id="3" creationId="{A067C36B-7FE9-956A-75BF-1F8962DAF820}"/>
          </ac:spMkLst>
        </pc:spChg>
        <pc:spChg chg="add mod">
          <ac:chgData name="Niloofar Hosseini" userId="eb3e3110-2622-43cd-88f0-a4c46bd91734" providerId="ADAL" clId="{44939435-16F9-4D4B-AFE1-ED0207523052}" dt="2024-06-19T09:38:25.032" v="293" actId="20577"/>
          <ac:spMkLst>
            <pc:docMk/>
            <pc:sldMk cId="2748564780" sldId="257"/>
            <ac:spMk id="5" creationId="{5A734927-766B-83C6-D863-88077991A0D5}"/>
          </ac:spMkLst>
        </pc:spChg>
        <pc:spChg chg="del mod">
          <ac:chgData name="Niloofar Hosseini" userId="eb3e3110-2622-43cd-88f0-a4c46bd91734" providerId="ADAL" clId="{44939435-16F9-4D4B-AFE1-ED0207523052}" dt="2024-06-19T09:37:32.156" v="235" actId="21"/>
          <ac:spMkLst>
            <pc:docMk/>
            <pc:sldMk cId="2748564780" sldId="257"/>
            <ac:spMk id="132" creationId="{00000000-0000-0000-0000-000000000000}"/>
          </ac:spMkLst>
        </pc:spChg>
      </pc:sldChg>
      <pc:sldChg chg="modSp mod">
        <pc:chgData name="Niloofar Hosseini" userId="eb3e3110-2622-43cd-88f0-a4c46bd91734" providerId="ADAL" clId="{44939435-16F9-4D4B-AFE1-ED0207523052}" dt="2024-06-19T09:39:55.740" v="394" actId="403"/>
        <pc:sldMkLst>
          <pc:docMk/>
          <pc:sldMk cId="83714018" sldId="258"/>
        </pc:sldMkLst>
        <pc:spChg chg="mod">
          <ac:chgData name="Niloofar Hosseini" userId="eb3e3110-2622-43cd-88f0-a4c46bd91734" providerId="ADAL" clId="{44939435-16F9-4D4B-AFE1-ED0207523052}" dt="2024-06-19T09:39:55.740" v="394" actId="403"/>
          <ac:spMkLst>
            <pc:docMk/>
            <pc:sldMk cId="83714018" sldId="258"/>
            <ac:spMk id="132" creationId="{00000000-0000-0000-0000-000000000000}"/>
          </ac:spMkLst>
        </pc:spChg>
      </pc:sldChg>
      <pc:sldChg chg="setBg">
        <pc:chgData name="Niloofar Hosseini" userId="eb3e3110-2622-43cd-88f0-a4c46bd91734" providerId="ADAL" clId="{44939435-16F9-4D4B-AFE1-ED0207523052}" dt="2024-06-19T09:26:22.276" v="10"/>
        <pc:sldMkLst>
          <pc:docMk/>
          <pc:sldMk cId="4082531778" sldId="259"/>
        </pc:sldMkLst>
      </pc:sldChg>
      <pc:sldChg chg="setBg">
        <pc:chgData name="Niloofar Hosseini" userId="eb3e3110-2622-43cd-88f0-a4c46bd91734" providerId="ADAL" clId="{44939435-16F9-4D4B-AFE1-ED0207523052}" dt="2024-06-19T09:26:13.644" v="8"/>
        <pc:sldMkLst>
          <pc:docMk/>
          <pc:sldMk cId="2996556916" sldId="260"/>
        </pc:sldMkLst>
      </pc:sldChg>
      <pc:sldChg chg="del">
        <pc:chgData name="Niloofar Hosseini" userId="eb3e3110-2622-43cd-88f0-a4c46bd91734" providerId="ADAL" clId="{44939435-16F9-4D4B-AFE1-ED0207523052}" dt="2024-06-19T09:37:25.521" v="233" actId="2696"/>
        <pc:sldMkLst>
          <pc:docMk/>
          <pc:sldMk cId="3965402320" sldId="261"/>
        </pc:sldMkLst>
      </pc:sldChg>
      <pc:sldMasterChg chg="setBg modSldLayout">
        <pc:chgData name="Niloofar Hosseini" userId="eb3e3110-2622-43cd-88f0-a4c46bd91734" providerId="ADAL" clId="{44939435-16F9-4D4B-AFE1-ED0207523052}" dt="2024-06-19T09:26:05.473" v="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096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39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06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61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7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80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5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132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827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36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5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05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0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72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6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7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18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90168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0110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1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54048-7722-B44C-293C-DA55B93E3CF1}"/>
              </a:ext>
            </a:extLst>
          </p:cNvPr>
          <p:cNvSpPr/>
          <p:nvPr/>
        </p:nvSpPr>
        <p:spPr>
          <a:xfrm>
            <a:off x="0" y="0"/>
            <a:ext cx="12191999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شوقی تازه ، وجدی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آواز تو ، حیاتی نو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روحی تازه ، قلبی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قوت تو ، خدمتی نو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5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54048-7722-B44C-293C-DA55B93E3CF1}"/>
              </a:ext>
            </a:extLst>
          </p:cNvPr>
          <p:cNvSpPr/>
          <p:nvPr/>
        </p:nvSpPr>
        <p:spPr>
          <a:xfrm>
            <a:off x="0" y="0"/>
            <a:ext cx="12191999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مسحی تازه ، سری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گنج تو ، رویایی نو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لمسی تازه ، مهری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دست تو ، عطایی نو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42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57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53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96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Calibri Light</vt:lpstr>
      <vt:lpstr>Century Gothic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8</cp:revision>
  <dcterms:modified xsi:type="dcterms:W3CDTF">2025-04-28T10:37:33Z</dcterms:modified>
</cp:coreProperties>
</file>