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5D9D6A1-A59F-2E45-8B30-F7431A39D96F}"/>
    <pc:docChg chg="addSld delSld modSld sldOrd modMainMaster">
      <pc:chgData name="Niloofar Hosseini" userId="eb3e3110-2622-43cd-88f0-a4c46bd91734" providerId="ADAL" clId="{65D9D6A1-A59F-2E45-8B30-F7431A39D96F}" dt="2024-05-22T15:34:24.742" v="603" actId="2696"/>
      <pc:docMkLst>
        <pc:docMk/>
      </pc:docMkLst>
      <pc:sldChg chg="addSp delSp modSp mod setBg">
        <pc:chgData name="Niloofar Hosseini" userId="eb3e3110-2622-43cd-88f0-a4c46bd91734" providerId="ADAL" clId="{65D9D6A1-A59F-2E45-8B30-F7431A39D96F}" dt="2024-05-22T15:32:05.744" v="393" actId="403"/>
        <pc:sldMkLst>
          <pc:docMk/>
          <pc:sldMk cId="3340227319" sldId="256"/>
        </pc:sldMkLst>
        <pc:spChg chg="add del mod">
          <ac:chgData name="Niloofar Hosseini" userId="eb3e3110-2622-43cd-88f0-a4c46bd91734" providerId="ADAL" clId="{65D9D6A1-A59F-2E45-8B30-F7431A39D96F}" dt="2024-05-22T15:30:00.887" v="163"/>
          <ac:spMkLst>
            <pc:docMk/>
            <pc:sldMk cId="3340227319" sldId="256"/>
            <ac:spMk id="2" creationId="{07E4A000-5E2C-F545-B418-C00ED3215A52}"/>
          </ac:spMkLst>
        </pc:spChg>
        <pc:spChg chg="mod">
          <ac:chgData name="Niloofar Hosseini" userId="eb3e3110-2622-43cd-88f0-a4c46bd91734" providerId="ADAL" clId="{65D9D6A1-A59F-2E45-8B30-F7431A39D96F}" dt="2024-05-22T15:32:05.744" v="393" actId="403"/>
          <ac:spMkLst>
            <pc:docMk/>
            <pc:sldMk cId="334022731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0:09.867" v="164" actId="2696"/>
        <pc:sldMkLst>
          <pc:docMk/>
          <pc:sldMk cId="1446050554" sldId="257"/>
        </pc:sldMkLst>
      </pc:sldChg>
      <pc:sldChg chg="modSp mod">
        <pc:chgData name="Niloofar Hosseini" userId="eb3e3110-2622-43cd-88f0-a4c46bd91734" providerId="ADAL" clId="{65D9D6A1-A59F-2E45-8B30-F7431A39D96F}" dt="2024-05-22T15:30:47.842" v="241" actId="20577"/>
        <pc:sldMkLst>
          <pc:docMk/>
          <pc:sldMk cId="3907253317" sldId="258"/>
        </pc:sldMkLst>
        <pc:spChg chg="mod">
          <ac:chgData name="Niloofar Hosseini" userId="eb3e3110-2622-43cd-88f0-a4c46bd91734" providerId="ADAL" clId="{65D9D6A1-A59F-2E45-8B30-F7431A39D96F}" dt="2024-05-22T15:30:47.842" v="241" actId="20577"/>
          <ac:spMkLst>
            <pc:docMk/>
            <pc:sldMk cId="390725331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5D9D6A1-A59F-2E45-8B30-F7431A39D96F}" dt="2024-05-22T15:33:31.724" v="546" actId="20577"/>
        <pc:sldMkLst>
          <pc:docMk/>
          <pc:sldMk cId="3586703375" sldId="259"/>
        </pc:sldMkLst>
        <pc:spChg chg="mod">
          <ac:chgData name="Niloofar Hosseini" userId="eb3e3110-2622-43cd-88f0-a4c46bd91734" providerId="ADAL" clId="{65D9D6A1-A59F-2E45-8B30-F7431A39D96F}" dt="2024-05-22T15:33:31.724" v="546" actId="20577"/>
          <ac:spMkLst>
            <pc:docMk/>
            <pc:sldMk cId="3586703375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2:10.476" v="394" actId="2696"/>
        <pc:sldMkLst>
          <pc:docMk/>
          <pc:sldMk cId="3168134435" sldId="260"/>
        </pc:sldMkLst>
      </pc:sldChg>
      <pc:sldChg chg="modSp mod">
        <pc:chgData name="Niloofar Hosseini" userId="eb3e3110-2622-43cd-88f0-a4c46bd91734" providerId="ADAL" clId="{65D9D6A1-A59F-2E45-8B30-F7431A39D96F}" dt="2024-05-22T15:33:03.890" v="537" actId="255"/>
        <pc:sldMkLst>
          <pc:docMk/>
          <pc:sldMk cId="1298459045" sldId="261"/>
        </pc:sldMkLst>
        <pc:spChg chg="mod">
          <ac:chgData name="Niloofar Hosseini" userId="eb3e3110-2622-43cd-88f0-a4c46bd91734" providerId="ADAL" clId="{65D9D6A1-A59F-2E45-8B30-F7431A39D96F}" dt="2024-05-22T15:33:03.890" v="537" actId="255"/>
          <ac:spMkLst>
            <pc:docMk/>
            <pc:sldMk cId="1298459045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3:11.407" v="538" actId="2696"/>
        <pc:sldMkLst>
          <pc:docMk/>
          <pc:sldMk cId="1501578659" sldId="262"/>
        </pc:sldMkLst>
      </pc:sldChg>
      <pc:sldChg chg="del">
        <pc:chgData name="Niloofar Hosseini" userId="eb3e3110-2622-43cd-88f0-a4c46bd91734" providerId="ADAL" clId="{65D9D6A1-A59F-2E45-8B30-F7431A39D96F}" dt="2024-05-22T15:33:12.027" v="539" actId="2696"/>
        <pc:sldMkLst>
          <pc:docMk/>
          <pc:sldMk cId="3685137711" sldId="263"/>
        </pc:sldMkLst>
      </pc:sldChg>
      <pc:sldChg chg="del">
        <pc:chgData name="Niloofar Hosseini" userId="eb3e3110-2622-43cd-88f0-a4c46bd91734" providerId="ADAL" clId="{65D9D6A1-A59F-2E45-8B30-F7431A39D96F}" dt="2024-05-22T15:33:12.515" v="540" actId="2696"/>
        <pc:sldMkLst>
          <pc:docMk/>
          <pc:sldMk cId="1640985773" sldId="264"/>
        </pc:sldMkLst>
      </pc:sldChg>
      <pc:sldChg chg="del">
        <pc:chgData name="Niloofar Hosseini" userId="eb3e3110-2622-43cd-88f0-a4c46bd91734" providerId="ADAL" clId="{65D9D6A1-A59F-2E45-8B30-F7431A39D96F}" dt="2024-05-22T15:33:13.073" v="541" actId="2696"/>
        <pc:sldMkLst>
          <pc:docMk/>
          <pc:sldMk cId="3675873472" sldId="265"/>
        </pc:sldMkLst>
      </pc:sldChg>
      <pc:sldChg chg="del">
        <pc:chgData name="Niloofar Hosseini" userId="eb3e3110-2622-43cd-88f0-a4c46bd91734" providerId="ADAL" clId="{65D9D6A1-A59F-2E45-8B30-F7431A39D96F}" dt="2024-05-22T15:33:13.703" v="542" actId="2696"/>
        <pc:sldMkLst>
          <pc:docMk/>
          <pc:sldMk cId="1742061385" sldId="266"/>
        </pc:sldMkLst>
      </pc:sldChg>
      <pc:sldChg chg="setBg">
        <pc:chgData name="Niloofar Hosseini" userId="eb3e3110-2622-43cd-88f0-a4c46bd91734" providerId="ADAL" clId="{65D9D6A1-A59F-2E45-8B30-F7431A39D96F}" dt="2024-05-22T15:28:14.861" v="6"/>
        <pc:sldMkLst>
          <pc:docMk/>
          <pc:sldMk cId="1777280834" sldId="267"/>
        </pc:sldMkLst>
      </pc:sldChg>
      <pc:sldChg chg="setBg">
        <pc:chgData name="Niloofar Hosseini" userId="eb3e3110-2622-43cd-88f0-a4c46bd91734" providerId="ADAL" clId="{65D9D6A1-A59F-2E45-8B30-F7431A39D96F}" dt="2024-05-22T15:28:09.298" v="4"/>
        <pc:sldMkLst>
          <pc:docMk/>
          <pc:sldMk cId="306680079" sldId="268"/>
        </pc:sldMkLst>
      </pc:sldChg>
      <pc:sldChg chg="add ord">
        <pc:chgData name="Niloofar Hosseini" userId="eb3e3110-2622-43cd-88f0-a4c46bd91734" providerId="ADAL" clId="{65D9D6A1-A59F-2E45-8B30-F7431A39D96F}" dt="2024-05-22T15:33:20.207" v="544" actId="20578"/>
        <pc:sldMkLst>
          <pc:docMk/>
          <pc:sldMk cId="3532291142" sldId="269"/>
        </pc:sldMkLst>
      </pc:sldChg>
      <pc:sldChg chg="modSp add mod ord replId">
        <pc:chgData name="Niloofar Hosseini" userId="eb3e3110-2622-43cd-88f0-a4c46bd91734" providerId="ADAL" clId="{65D9D6A1-A59F-2E45-8B30-F7431A39D96F}" dt="2024-05-22T15:33:28.065" v="545" actId="20577"/>
        <pc:sldMkLst>
          <pc:docMk/>
          <pc:sldMk cId="4022640227" sldId="270"/>
        </pc:sldMkLst>
        <pc:spChg chg="mod">
          <ac:chgData name="Niloofar Hosseini" userId="eb3e3110-2622-43cd-88f0-a4c46bd91734" providerId="ADAL" clId="{65D9D6A1-A59F-2E45-8B30-F7431A39D96F}" dt="2024-05-22T15:33:28.065" v="545" actId="20577"/>
          <ac:spMkLst>
            <pc:docMk/>
            <pc:sldMk cId="4022640227" sldId="270"/>
            <ac:spMk id="4" creationId="{00000000-0000-0000-0000-000000000000}"/>
          </ac:spMkLst>
        </pc:spChg>
      </pc:sldChg>
      <pc:sldChg chg="add del">
        <pc:chgData name="Niloofar Hosseini" userId="eb3e3110-2622-43cd-88f0-a4c46bd91734" providerId="ADAL" clId="{65D9D6A1-A59F-2E45-8B30-F7431A39D96F}" dt="2024-05-22T15:34:24.742" v="603" actId="2696"/>
        <pc:sldMkLst>
          <pc:docMk/>
          <pc:sldMk cId="3858430530" sldId="271"/>
        </pc:sldMkLst>
      </pc:sldChg>
      <pc:sldChg chg="modSp add mod ord">
        <pc:chgData name="Niloofar Hosseini" userId="eb3e3110-2622-43cd-88f0-a4c46bd91734" providerId="ADAL" clId="{65D9D6A1-A59F-2E45-8B30-F7431A39D96F}" dt="2024-05-22T15:34:01.969" v="602" actId="2710"/>
        <pc:sldMkLst>
          <pc:docMk/>
          <pc:sldMk cId="155657561" sldId="272"/>
        </pc:sldMkLst>
        <pc:spChg chg="mod">
          <ac:chgData name="Niloofar Hosseini" userId="eb3e3110-2622-43cd-88f0-a4c46bd91734" providerId="ADAL" clId="{65D9D6A1-A59F-2E45-8B30-F7431A39D96F}" dt="2024-05-22T15:34:01.969" v="602" actId="2710"/>
          <ac:spMkLst>
            <pc:docMk/>
            <pc:sldMk cId="155657561" sldId="272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65D9D6A1-A59F-2E45-8B30-F7431A39D96F}" dt="2024-05-22T15:28:01.683" v="2"/>
        <pc:sldMasterMkLst>
          <pc:docMk/>
          <pc:sldMasterMk cId="3573137095" sldId="2147483648"/>
        </pc:sldMasterMkLst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896824188" sldId="2147483649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603993093" sldId="2147483650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696428194" sldId="2147483651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198841032" sldId="2147483652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617116671" sldId="2147483653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944645817" sldId="2147483654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05230445" sldId="2147483655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3800820562" sldId="2147483656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417613654" sldId="2147483657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724951881" sldId="2147483658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32250530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40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4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05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60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2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15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61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7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1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80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36176-8967-4B0F-A5BF-D78C2D046ED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783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80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11C0A-FA92-9D5F-6D8E-06F19E3C9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2FC000-7444-D88A-C039-8DF5C993F656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عشق تو نجاتم داد ، محبتت مرا آزاد ساخت</a:t>
            </a:r>
            <a:endParaRPr lang="en-GB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dad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sakht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821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3A453-77D5-7BB4-0B3E-ED93754E1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6A88C8-BD40-5E28-BAE1-94C1F606FD78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روی کوه‌هایم یا ته دره‌هایم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kuhhayam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597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BE6A6-64C8-A851-1DCF-36062DFE6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5B8F3C-0209-0F91-A1FB-A46392DED1C0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حال تا ابد ، از حال تا ابد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عیسی از آن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Isa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450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280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اگه دل شکسته ام یا صدات و نشنوم</a:t>
            </a:r>
            <a:endParaRPr lang="en-GB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پایدارم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حتی اگه نبینم تو را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Age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delshekasteam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sedate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nashnavam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paydaram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hata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age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nabinam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2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397F4-878A-1971-94F2-A2925F408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2A97A2-B7F8-17D6-6F1F-9B077305416D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طوفان‌ها و سختی‌ها کند سد راه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برافرازم دستهایم تو را پرستم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Tufanha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sakhtiha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sad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dasthayam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6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B5D5A-535A-750D-8120-6A13CCBDE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49CE5F-2A11-1C2B-2281-121B85C1B068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یاد آرم کارهایت برایم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حیاتت که دادی بهر من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yad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karhayat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barayam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137754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0D5E-319D-D0CA-7BFE-5DBF04E92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489CD8-3B86-D3DD-ED88-FC1A0C69A8BF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عشق تو نجاتم داد ، محبتت مرا آزاد ساخت</a:t>
            </a:r>
            <a:endParaRPr lang="en-GB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dad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sakht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33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10B77-70E7-A065-7419-E49ABB9D4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340145-E877-93BA-28F2-016815CAE6C9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اگر روی کوه‌هایم یا ته دره‌هایم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kuhhayam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dare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978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8045F-ACFC-32B9-3A7B-593C5EA89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53C1A1-69FD-C122-0CCA-46FE14588768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پر از امیدم و خورشید در آسمان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دست تو پدر با من است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Khorshid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asman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38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7D782-47C9-619C-439F-1E2D1030F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387585-5B8A-31B4-D761-5E2DA4239905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 مانم مشتاق تو ، می مانم در نزد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دستهایم برافرازم تو را پرستم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,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Dasthayam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716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CBDE7-AC74-8069-FAA3-F17FB1325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2B2F33-F6FD-A88E-5CF4-48B5D9B9BB12}"/>
              </a:ext>
            </a:extLst>
          </p:cNvPr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یاد آرم کارهایت برایم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حیاتت که دادی بهر من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yad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karhayat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barayam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719829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321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2018-08-20T11:34:49Z</dcterms:created>
  <dcterms:modified xsi:type="dcterms:W3CDTF">2026-04-08T12:44:03Z</dcterms:modified>
</cp:coreProperties>
</file>