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56" r:id="rId3"/>
    <p:sldId id="258" r:id="rId4"/>
    <p:sldId id="259" r:id="rId5"/>
    <p:sldId id="261" r:id="rId6"/>
    <p:sldId id="269" r:id="rId7"/>
    <p:sldId id="270" r:id="rId8"/>
    <p:sldId id="272" r:id="rId9"/>
    <p:sldId id="26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65D9D6A1-A59F-2E45-8B30-F7431A39D96F}"/>
    <pc:docChg chg="addSld delSld modSld sldOrd modMainMaster">
      <pc:chgData name="Niloofar Hosseini" userId="eb3e3110-2622-43cd-88f0-a4c46bd91734" providerId="ADAL" clId="{65D9D6A1-A59F-2E45-8B30-F7431A39D96F}" dt="2024-05-22T15:34:24.742" v="603" actId="2696"/>
      <pc:docMkLst>
        <pc:docMk/>
      </pc:docMkLst>
      <pc:sldChg chg="addSp delSp modSp mod setBg">
        <pc:chgData name="Niloofar Hosseini" userId="eb3e3110-2622-43cd-88f0-a4c46bd91734" providerId="ADAL" clId="{65D9D6A1-A59F-2E45-8B30-F7431A39D96F}" dt="2024-05-22T15:32:05.744" v="393" actId="403"/>
        <pc:sldMkLst>
          <pc:docMk/>
          <pc:sldMk cId="3340227319" sldId="256"/>
        </pc:sldMkLst>
        <pc:spChg chg="add del mod">
          <ac:chgData name="Niloofar Hosseini" userId="eb3e3110-2622-43cd-88f0-a4c46bd91734" providerId="ADAL" clId="{65D9D6A1-A59F-2E45-8B30-F7431A39D96F}" dt="2024-05-22T15:30:00.887" v="163"/>
          <ac:spMkLst>
            <pc:docMk/>
            <pc:sldMk cId="3340227319" sldId="256"/>
            <ac:spMk id="2" creationId="{07E4A000-5E2C-F545-B418-C00ED3215A52}"/>
          </ac:spMkLst>
        </pc:spChg>
        <pc:spChg chg="mod">
          <ac:chgData name="Niloofar Hosseini" userId="eb3e3110-2622-43cd-88f0-a4c46bd91734" providerId="ADAL" clId="{65D9D6A1-A59F-2E45-8B30-F7431A39D96F}" dt="2024-05-22T15:32:05.744" v="393" actId="403"/>
          <ac:spMkLst>
            <pc:docMk/>
            <pc:sldMk cId="3340227319" sldId="256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65D9D6A1-A59F-2E45-8B30-F7431A39D96F}" dt="2024-05-22T15:30:09.867" v="164" actId="2696"/>
        <pc:sldMkLst>
          <pc:docMk/>
          <pc:sldMk cId="1446050554" sldId="257"/>
        </pc:sldMkLst>
      </pc:sldChg>
      <pc:sldChg chg="modSp mod">
        <pc:chgData name="Niloofar Hosseini" userId="eb3e3110-2622-43cd-88f0-a4c46bd91734" providerId="ADAL" clId="{65D9D6A1-A59F-2E45-8B30-F7431A39D96F}" dt="2024-05-22T15:30:47.842" v="241" actId="20577"/>
        <pc:sldMkLst>
          <pc:docMk/>
          <pc:sldMk cId="3907253317" sldId="258"/>
        </pc:sldMkLst>
        <pc:spChg chg="mod">
          <ac:chgData name="Niloofar Hosseini" userId="eb3e3110-2622-43cd-88f0-a4c46bd91734" providerId="ADAL" clId="{65D9D6A1-A59F-2E45-8B30-F7431A39D96F}" dt="2024-05-22T15:30:47.842" v="241" actId="20577"/>
          <ac:spMkLst>
            <pc:docMk/>
            <pc:sldMk cId="3907253317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65D9D6A1-A59F-2E45-8B30-F7431A39D96F}" dt="2024-05-22T15:33:31.724" v="546" actId="20577"/>
        <pc:sldMkLst>
          <pc:docMk/>
          <pc:sldMk cId="3586703375" sldId="259"/>
        </pc:sldMkLst>
        <pc:spChg chg="mod">
          <ac:chgData name="Niloofar Hosseini" userId="eb3e3110-2622-43cd-88f0-a4c46bd91734" providerId="ADAL" clId="{65D9D6A1-A59F-2E45-8B30-F7431A39D96F}" dt="2024-05-22T15:33:31.724" v="546" actId="20577"/>
          <ac:spMkLst>
            <pc:docMk/>
            <pc:sldMk cId="3586703375" sldId="259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65D9D6A1-A59F-2E45-8B30-F7431A39D96F}" dt="2024-05-22T15:32:10.476" v="394" actId="2696"/>
        <pc:sldMkLst>
          <pc:docMk/>
          <pc:sldMk cId="3168134435" sldId="260"/>
        </pc:sldMkLst>
      </pc:sldChg>
      <pc:sldChg chg="modSp mod">
        <pc:chgData name="Niloofar Hosseini" userId="eb3e3110-2622-43cd-88f0-a4c46bd91734" providerId="ADAL" clId="{65D9D6A1-A59F-2E45-8B30-F7431A39D96F}" dt="2024-05-22T15:33:03.890" v="537" actId="255"/>
        <pc:sldMkLst>
          <pc:docMk/>
          <pc:sldMk cId="1298459045" sldId="261"/>
        </pc:sldMkLst>
        <pc:spChg chg="mod">
          <ac:chgData name="Niloofar Hosseini" userId="eb3e3110-2622-43cd-88f0-a4c46bd91734" providerId="ADAL" clId="{65D9D6A1-A59F-2E45-8B30-F7431A39D96F}" dt="2024-05-22T15:33:03.890" v="537" actId="255"/>
          <ac:spMkLst>
            <pc:docMk/>
            <pc:sldMk cId="1298459045" sldId="261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65D9D6A1-A59F-2E45-8B30-F7431A39D96F}" dt="2024-05-22T15:33:11.407" v="538" actId="2696"/>
        <pc:sldMkLst>
          <pc:docMk/>
          <pc:sldMk cId="1501578659" sldId="262"/>
        </pc:sldMkLst>
      </pc:sldChg>
      <pc:sldChg chg="del">
        <pc:chgData name="Niloofar Hosseini" userId="eb3e3110-2622-43cd-88f0-a4c46bd91734" providerId="ADAL" clId="{65D9D6A1-A59F-2E45-8B30-F7431A39D96F}" dt="2024-05-22T15:33:12.027" v="539" actId="2696"/>
        <pc:sldMkLst>
          <pc:docMk/>
          <pc:sldMk cId="3685137711" sldId="263"/>
        </pc:sldMkLst>
      </pc:sldChg>
      <pc:sldChg chg="del">
        <pc:chgData name="Niloofar Hosseini" userId="eb3e3110-2622-43cd-88f0-a4c46bd91734" providerId="ADAL" clId="{65D9D6A1-A59F-2E45-8B30-F7431A39D96F}" dt="2024-05-22T15:33:12.515" v="540" actId="2696"/>
        <pc:sldMkLst>
          <pc:docMk/>
          <pc:sldMk cId="1640985773" sldId="264"/>
        </pc:sldMkLst>
      </pc:sldChg>
      <pc:sldChg chg="del">
        <pc:chgData name="Niloofar Hosseini" userId="eb3e3110-2622-43cd-88f0-a4c46bd91734" providerId="ADAL" clId="{65D9D6A1-A59F-2E45-8B30-F7431A39D96F}" dt="2024-05-22T15:33:13.073" v="541" actId="2696"/>
        <pc:sldMkLst>
          <pc:docMk/>
          <pc:sldMk cId="3675873472" sldId="265"/>
        </pc:sldMkLst>
      </pc:sldChg>
      <pc:sldChg chg="del">
        <pc:chgData name="Niloofar Hosseini" userId="eb3e3110-2622-43cd-88f0-a4c46bd91734" providerId="ADAL" clId="{65D9D6A1-A59F-2E45-8B30-F7431A39D96F}" dt="2024-05-22T15:33:13.703" v="542" actId="2696"/>
        <pc:sldMkLst>
          <pc:docMk/>
          <pc:sldMk cId="1742061385" sldId="266"/>
        </pc:sldMkLst>
      </pc:sldChg>
      <pc:sldChg chg="setBg">
        <pc:chgData name="Niloofar Hosseini" userId="eb3e3110-2622-43cd-88f0-a4c46bd91734" providerId="ADAL" clId="{65D9D6A1-A59F-2E45-8B30-F7431A39D96F}" dt="2024-05-22T15:28:14.861" v="6"/>
        <pc:sldMkLst>
          <pc:docMk/>
          <pc:sldMk cId="1777280834" sldId="267"/>
        </pc:sldMkLst>
      </pc:sldChg>
      <pc:sldChg chg="setBg">
        <pc:chgData name="Niloofar Hosseini" userId="eb3e3110-2622-43cd-88f0-a4c46bd91734" providerId="ADAL" clId="{65D9D6A1-A59F-2E45-8B30-F7431A39D96F}" dt="2024-05-22T15:28:09.298" v="4"/>
        <pc:sldMkLst>
          <pc:docMk/>
          <pc:sldMk cId="306680079" sldId="268"/>
        </pc:sldMkLst>
      </pc:sldChg>
      <pc:sldChg chg="add ord">
        <pc:chgData name="Niloofar Hosseini" userId="eb3e3110-2622-43cd-88f0-a4c46bd91734" providerId="ADAL" clId="{65D9D6A1-A59F-2E45-8B30-F7431A39D96F}" dt="2024-05-22T15:33:20.207" v="544" actId="20578"/>
        <pc:sldMkLst>
          <pc:docMk/>
          <pc:sldMk cId="3532291142" sldId="269"/>
        </pc:sldMkLst>
      </pc:sldChg>
      <pc:sldChg chg="modSp add mod ord replId">
        <pc:chgData name="Niloofar Hosseini" userId="eb3e3110-2622-43cd-88f0-a4c46bd91734" providerId="ADAL" clId="{65D9D6A1-A59F-2E45-8B30-F7431A39D96F}" dt="2024-05-22T15:33:28.065" v="545" actId="20577"/>
        <pc:sldMkLst>
          <pc:docMk/>
          <pc:sldMk cId="4022640227" sldId="270"/>
        </pc:sldMkLst>
        <pc:spChg chg="mod">
          <ac:chgData name="Niloofar Hosseini" userId="eb3e3110-2622-43cd-88f0-a4c46bd91734" providerId="ADAL" clId="{65D9D6A1-A59F-2E45-8B30-F7431A39D96F}" dt="2024-05-22T15:33:28.065" v="545" actId="20577"/>
          <ac:spMkLst>
            <pc:docMk/>
            <pc:sldMk cId="4022640227" sldId="270"/>
            <ac:spMk id="4" creationId="{00000000-0000-0000-0000-000000000000}"/>
          </ac:spMkLst>
        </pc:spChg>
      </pc:sldChg>
      <pc:sldChg chg="add del">
        <pc:chgData name="Niloofar Hosseini" userId="eb3e3110-2622-43cd-88f0-a4c46bd91734" providerId="ADAL" clId="{65D9D6A1-A59F-2E45-8B30-F7431A39D96F}" dt="2024-05-22T15:34:24.742" v="603" actId="2696"/>
        <pc:sldMkLst>
          <pc:docMk/>
          <pc:sldMk cId="3858430530" sldId="271"/>
        </pc:sldMkLst>
      </pc:sldChg>
      <pc:sldChg chg="modSp add mod ord">
        <pc:chgData name="Niloofar Hosseini" userId="eb3e3110-2622-43cd-88f0-a4c46bd91734" providerId="ADAL" clId="{65D9D6A1-A59F-2E45-8B30-F7431A39D96F}" dt="2024-05-22T15:34:01.969" v="602" actId="2710"/>
        <pc:sldMkLst>
          <pc:docMk/>
          <pc:sldMk cId="155657561" sldId="272"/>
        </pc:sldMkLst>
        <pc:spChg chg="mod">
          <ac:chgData name="Niloofar Hosseini" userId="eb3e3110-2622-43cd-88f0-a4c46bd91734" providerId="ADAL" clId="{65D9D6A1-A59F-2E45-8B30-F7431A39D96F}" dt="2024-05-22T15:34:01.969" v="602" actId="2710"/>
          <ac:spMkLst>
            <pc:docMk/>
            <pc:sldMk cId="155657561" sldId="272"/>
            <ac:spMk id="4" creationId="{00000000-0000-0000-0000-000000000000}"/>
          </ac:spMkLst>
        </pc:spChg>
      </pc:sldChg>
      <pc:sldMasterChg chg="setBg modSldLayout">
        <pc:chgData name="Niloofar Hosseini" userId="eb3e3110-2622-43cd-88f0-a4c46bd91734" providerId="ADAL" clId="{65D9D6A1-A59F-2E45-8B30-F7431A39D96F}" dt="2024-05-22T15:28:01.683" v="2"/>
        <pc:sldMasterMkLst>
          <pc:docMk/>
          <pc:sldMasterMk cId="3573137095" sldId="2147483648"/>
        </pc:sldMasterMkLst>
        <pc:sldLayoutChg chg="setBg">
          <pc:chgData name="Niloofar Hosseini" userId="eb3e3110-2622-43cd-88f0-a4c46bd91734" providerId="ADAL" clId="{65D9D6A1-A59F-2E45-8B30-F7431A39D96F}" dt="2024-05-22T15:28:01.683" v="2"/>
          <pc:sldLayoutMkLst>
            <pc:docMk/>
            <pc:sldMasterMk cId="3573137095" sldId="2147483648"/>
            <pc:sldLayoutMk cId="1896824188" sldId="2147483649"/>
          </pc:sldLayoutMkLst>
        </pc:sldLayoutChg>
        <pc:sldLayoutChg chg="setBg">
          <pc:chgData name="Niloofar Hosseini" userId="eb3e3110-2622-43cd-88f0-a4c46bd91734" providerId="ADAL" clId="{65D9D6A1-A59F-2E45-8B30-F7431A39D96F}" dt="2024-05-22T15:28:01.683" v="2"/>
          <pc:sldLayoutMkLst>
            <pc:docMk/>
            <pc:sldMasterMk cId="3573137095" sldId="2147483648"/>
            <pc:sldLayoutMk cId="2603993093" sldId="2147483650"/>
          </pc:sldLayoutMkLst>
        </pc:sldLayoutChg>
        <pc:sldLayoutChg chg="setBg">
          <pc:chgData name="Niloofar Hosseini" userId="eb3e3110-2622-43cd-88f0-a4c46bd91734" providerId="ADAL" clId="{65D9D6A1-A59F-2E45-8B30-F7431A39D96F}" dt="2024-05-22T15:28:01.683" v="2"/>
          <pc:sldLayoutMkLst>
            <pc:docMk/>
            <pc:sldMasterMk cId="3573137095" sldId="2147483648"/>
            <pc:sldLayoutMk cId="1696428194" sldId="2147483651"/>
          </pc:sldLayoutMkLst>
        </pc:sldLayoutChg>
        <pc:sldLayoutChg chg="setBg">
          <pc:chgData name="Niloofar Hosseini" userId="eb3e3110-2622-43cd-88f0-a4c46bd91734" providerId="ADAL" clId="{65D9D6A1-A59F-2E45-8B30-F7431A39D96F}" dt="2024-05-22T15:28:01.683" v="2"/>
          <pc:sldLayoutMkLst>
            <pc:docMk/>
            <pc:sldMasterMk cId="3573137095" sldId="2147483648"/>
            <pc:sldLayoutMk cId="2198841032" sldId="2147483652"/>
          </pc:sldLayoutMkLst>
        </pc:sldLayoutChg>
        <pc:sldLayoutChg chg="setBg">
          <pc:chgData name="Niloofar Hosseini" userId="eb3e3110-2622-43cd-88f0-a4c46bd91734" providerId="ADAL" clId="{65D9D6A1-A59F-2E45-8B30-F7431A39D96F}" dt="2024-05-22T15:28:01.683" v="2"/>
          <pc:sldLayoutMkLst>
            <pc:docMk/>
            <pc:sldMasterMk cId="3573137095" sldId="2147483648"/>
            <pc:sldLayoutMk cId="1617116671" sldId="2147483653"/>
          </pc:sldLayoutMkLst>
        </pc:sldLayoutChg>
        <pc:sldLayoutChg chg="setBg">
          <pc:chgData name="Niloofar Hosseini" userId="eb3e3110-2622-43cd-88f0-a4c46bd91734" providerId="ADAL" clId="{65D9D6A1-A59F-2E45-8B30-F7431A39D96F}" dt="2024-05-22T15:28:01.683" v="2"/>
          <pc:sldLayoutMkLst>
            <pc:docMk/>
            <pc:sldMasterMk cId="3573137095" sldId="2147483648"/>
            <pc:sldLayoutMk cId="2944645817" sldId="2147483654"/>
          </pc:sldLayoutMkLst>
        </pc:sldLayoutChg>
        <pc:sldLayoutChg chg="setBg">
          <pc:chgData name="Niloofar Hosseini" userId="eb3e3110-2622-43cd-88f0-a4c46bd91734" providerId="ADAL" clId="{65D9D6A1-A59F-2E45-8B30-F7431A39D96F}" dt="2024-05-22T15:28:01.683" v="2"/>
          <pc:sldLayoutMkLst>
            <pc:docMk/>
            <pc:sldMasterMk cId="3573137095" sldId="2147483648"/>
            <pc:sldLayoutMk cId="205230445" sldId="2147483655"/>
          </pc:sldLayoutMkLst>
        </pc:sldLayoutChg>
        <pc:sldLayoutChg chg="setBg">
          <pc:chgData name="Niloofar Hosseini" userId="eb3e3110-2622-43cd-88f0-a4c46bd91734" providerId="ADAL" clId="{65D9D6A1-A59F-2E45-8B30-F7431A39D96F}" dt="2024-05-22T15:28:01.683" v="2"/>
          <pc:sldLayoutMkLst>
            <pc:docMk/>
            <pc:sldMasterMk cId="3573137095" sldId="2147483648"/>
            <pc:sldLayoutMk cId="3800820562" sldId="2147483656"/>
          </pc:sldLayoutMkLst>
        </pc:sldLayoutChg>
        <pc:sldLayoutChg chg="setBg">
          <pc:chgData name="Niloofar Hosseini" userId="eb3e3110-2622-43cd-88f0-a4c46bd91734" providerId="ADAL" clId="{65D9D6A1-A59F-2E45-8B30-F7431A39D96F}" dt="2024-05-22T15:28:01.683" v="2"/>
          <pc:sldLayoutMkLst>
            <pc:docMk/>
            <pc:sldMasterMk cId="3573137095" sldId="2147483648"/>
            <pc:sldLayoutMk cId="417613654" sldId="2147483657"/>
          </pc:sldLayoutMkLst>
        </pc:sldLayoutChg>
        <pc:sldLayoutChg chg="setBg">
          <pc:chgData name="Niloofar Hosseini" userId="eb3e3110-2622-43cd-88f0-a4c46bd91734" providerId="ADAL" clId="{65D9D6A1-A59F-2E45-8B30-F7431A39D96F}" dt="2024-05-22T15:28:01.683" v="2"/>
          <pc:sldLayoutMkLst>
            <pc:docMk/>
            <pc:sldMasterMk cId="3573137095" sldId="2147483648"/>
            <pc:sldLayoutMk cId="1724951881" sldId="2147483658"/>
          </pc:sldLayoutMkLst>
        </pc:sldLayoutChg>
        <pc:sldLayoutChg chg="setBg">
          <pc:chgData name="Niloofar Hosseini" userId="eb3e3110-2622-43cd-88f0-a4c46bd91734" providerId="ADAL" clId="{65D9D6A1-A59F-2E45-8B30-F7431A39D96F}" dt="2024-05-22T15:28:01.683" v="2"/>
          <pc:sldLayoutMkLst>
            <pc:docMk/>
            <pc:sldMasterMk cId="3573137095" sldId="2147483648"/>
            <pc:sldLayoutMk cId="3225053079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36176-8967-4B0F-A5BF-D78C2D046ED8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C1721-3F63-4ABD-B87E-2B90B68D67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408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36176-8967-4B0F-A5BF-D78C2D046ED8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C1721-3F63-4ABD-B87E-2B90B68D67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843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36176-8967-4B0F-A5BF-D78C2D046ED8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C1721-3F63-4ABD-B87E-2B90B68D67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054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36176-8967-4B0F-A5BF-D78C2D046ED8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C1721-3F63-4ABD-B87E-2B90B68D67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608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36176-8967-4B0F-A5BF-D78C2D046ED8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C1721-3F63-4ABD-B87E-2B90B68D67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496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36176-8967-4B0F-A5BF-D78C2D046ED8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C1721-3F63-4ABD-B87E-2B90B68D67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527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36176-8967-4B0F-A5BF-D78C2D046ED8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C1721-3F63-4ABD-B87E-2B90B68D67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0154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36176-8967-4B0F-A5BF-D78C2D046ED8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C1721-3F63-4ABD-B87E-2B90B68D67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2618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36176-8967-4B0F-A5BF-D78C2D046ED8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C1721-3F63-4ABD-B87E-2B90B68D67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176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36176-8967-4B0F-A5BF-D78C2D046ED8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C1721-3F63-4ABD-B87E-2B90B68D67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8211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36176-8967-4B0F-A5BF-D78C2D046ED8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C1721-3F63-4ABD-B87E-2B90B68D67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0808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36176-8967-4B0F-A5BF-D78C2D046ED8}" type="datetimeFigureOut">
              <a:rPr lang="en-GB" smtClean="0"/>
              <a:t>29/04/2025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FC1721-3F63-4ABD-B87E-2B90B68D67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87832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680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43440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اگه دل شکسته ام یا صدات و نشنوم</a:t>
            </a:r>
            <a:endParaRPr lang="en-GB" sz="48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در تو </a:t>
            </a:r>
            <a:r>
              <a:rPr lang="fa-IR" sz="48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پایدارم</a:t>
            </a: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 حتی اگه نبینم تو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طوفان ها و سختی ها کند سد راه مرا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برافرازم</a:t>
            </a: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48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دستهایم</a:t>
            </a: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 تو را پرستم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40227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31809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به یاد آورم کارهایت برایم</a:t>
            </a:r>
          </a:p>
          <a:p>
            <a:pPr algn="ctr" rtl="1">
              <a:lnSpc>
                <a:spcPct val="200000"/>
              </a:lnSpc>
            </a:pPr>
            <a:r>
              <a:rPr lang="fa-IR" sz="5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و </a:t>
            </a:r>
            <a:r>
              <a:rPr lang="fa-IR" sz="54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حیاتت</a:t>
            </a:r>
            <a:r>
              <a:rPr lang="fa-IR" sz="5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 که دادی بهر من</a:t>
            </a:r>
          </a:p>
          <a:p>
            <a:pPr algn="ctr" rtl="1">
              <a:lnSpc>
                <a:spcPct val="200000"/>
              </a:lnSpc>
            </a:pPr>
            <a:endParaRPr lang="fa-IR" sz="54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54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07253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43440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عشق تو </a:t>
            </a:r>
            <a:r>
              <a:rPr lang="fa-IR" sz="48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نجاتم</a:t>
            </a: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 داد ، </a:t>
            </a:r>
            <a:r>
              <a:rPr lang="fa-IR" sz="48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محبتت</a:t>
            </a: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 مرا آزاد ساخت</a:t>
            </a:r>
            <a:endParaRPr lang="en-GB" sz="48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از حال تا ابد ، از آن تو هستم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اگر روی کوه </a:t>
            </a:r>
            <a:r>
              <a:rPr lang="fa-IR" sz="48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هایم</a:t>
            </a: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 یا ته دره </a:t>
            </a:r>
            <a:r>
              <a:rPr lang="fa-IR" sz="48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هایم</a:t>
            </a:r>
            <a:endParaRPr lang="fa-IR" sz="48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از حال تا ابد ، از آن تو هستم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86703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691458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وقتی پر از امیدم و خورشید در آسمان است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وقتی دست تو پدر با من است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می </a:t>
            </a:r>
            <a:r>
              <a:rPr lang="fa-IR" sz="48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مانم</a:t>
            </a: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 مشتاق تو ، می </a:t>
            </a:r>
            <a:r>
              <a:rPr lang="fa-IR" sz="48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مانم</a:t>
            </a: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 در نزد تو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دستهایم</a:t>
            </a: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4800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برافرازم</a:t>
            </a:r>
            <a:r>
              <a:rPr lang="fa-IR" sz="4800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 تو را پرستم</a:t>
            </a:r>
          </a:p>
          <a:p>
            <a:pPr algn="ctr" rtl="1">
              <a:lnSpc>
                <a:spcPct val="150000"/>
              </a:lnSpc>
            </a:pPr>
            <a:endParaRPr lang="fa-IR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98459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31809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به یاد آورم کارهایت برایم</a:t>
            </a:r>
          </a:p>
          <a:p>
            <a:pPr algn="ctr" rtl="1">
              <a:lnSpc>
                <a:spcPct val="200000"/>
              </a:lnSpc>
            </a:pPr>
            <a:r>
              <a:rPr lang="fa-IR" sz="5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و </a:t>
            </a:r>
            <a:r>
              <a:rPr lang="fa-IR" sz="54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حیاتت</a:t>
            </a:r>
            <a:r>
              <a:rPr lang="fa-IR" sz="5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 که دادی بهر من</a:t>
            </a:r>
          </a:p>
          <a:p>
            <a:pPr algn="ctr" rtl="1">
              <a:lnSpc>
                <a:spcPct val="200000"/>
              </a:lnSpc>
            </a:pPr>
            <a:endParaRPr lang="fa-IR" sz="54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54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32291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43440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عشق تو </a:t>
            </a:r>
            <a:r>
              <a:rPr lang="fa-IR" sz="48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نجاتم</a:t>
            </a: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 داد ، </a:t>
            </a:r>
            <a:r>
              <a:rPr lang="fa-IR" sz="48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محبتت</a:t>
            </a: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 مرا آزاد ساخت</a:t>
            </a:r>
            <a:endParaRPr lang="en-GB" sz="48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از حال تا ابد ، از آن تو هستم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اگر روی کوه </a:t>
            </a:r>
            <a:r>
              <a:rPr lang="fa-IR" sz="48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هایم</a:t>
            </a: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 یا ته دره </a:t>
            </a:r>
            <a:r>
              <a:rPr lang="fa-IR" sz="48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هایم</a:t>
            </a:r>
            <a:endParaRPr lang="fa-IR" sz="48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از حال تا ابد ، از آن تو هستم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226402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0647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از حال تا ابد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از حال تا ابد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ای عیسی از </a:t>
            </a:r>
            <a:r>
              <a:rPr lang="fa-IR" sz="5400" b="1" dirty="0" err="1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آنِ</a:t>
            </a:r>
            <a:r>
              <a:rPr lang="fa-IR" sz="5400" b="1" dirty="0">
                <a:ln w="0">
                  <a:solidFill>
                    <a:schemeClr val="tx1"/>
                  </a:solidFill>
                </a:ln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rial" panose="020B0604020202020204" pitchFamily="34" charset="0"/>
                <a:cs typeface="+mj-cs"/>
              </a:rPr>
              <a:t> تو هستم</a:t>
            </a:r>
          </a:p>
          <a:p>
            <a:pPr algn="ctr" rtl="1">
              <a:lnSpc>
                <a:spcPct val="150000"/>
              </a:lnSpc>
            </a:pPr>
            <a:endParaRPr lang="fa-IR" sz="54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400" b="1" dirty="0">
              <a:ln w="0">
                <a:solidFill>
                  <a:schemeClr val="tx1"/>
                </a:solidFill>
              </a:ln>
              <a:effectLst>
                <a:glow rad="63500">
                  <a:schemeClr val="bg1">
                    <a:alpha val="40000"/>
                  </a:schemeClr>
                </a:glo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56575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7280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</TotalTime>
  <Words>167</Words>
  <Application>Microsoft Office PowerPoint</Application>
  <PresentationFormat>Widescreen</PresentationFormat>
  <Paragraphs>30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10</cp:revision>
  <dcterms:created xsi:type="dcterms:W3CDTF">2018-08-20T11:34:49Z</dcterms:created>
  <dcterms:modified xsi:type="dcterms:W3CDTF">2025-04-29T14:51:12Z</dcterms:modified>
</cp:coreProperties>
</file>