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  <p:sldId id="270" r:id="rId3"/>
    <p:sldId id="271" r:id="rId4"/>
    <p:sldId id="275" r:id="rId5"/>
    <p:sldId id="276" r:id="rId6"/>
    <p:sldId id="277" r:id="rId7"/>
    <p:sldId id="278" r:id="rId8"/>
    <p:sldId id="279" r:id="rId9"/>
    <p:sldId id="261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F520C-9C6D-42D7-A75F-FF01FB5E2E27}" type="datetimeFigureOut">
              <a:rPr lang="de-DE" smtClean="0"/>
              <a:t>12.03.2026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E6CEE-BBF4-4467-931B-995AB29302B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36548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F520C-9C6D-42D7-A75F-FF01FB5E2E27}" type="datetimeFigureOut">
              <a:rPr lang="de-DE" smtClean="0"/>
              <a:t>12.03.2026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E6CEE-BBF4-4467-931B-995AB29302B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79426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F520C-9C6D-42D7-A75F-FF01FB5E2E27}" type="datetimeFigureOut">
              <a:rPr lang="de-DE" smtClean="0"/>
              <a:t>12.03.2026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E6CEE-BBF4-4467-931B-995AB29302B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92000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F520C-9C6D-42D7-A75F-FF01FB5E2E27}" type="datetimeFigureOut">
              <a:rPr lang="de-DE" smtClean="0"/>
              <a:t>12.03.2026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E6CEE-BBF4-4467-931B-995AB29302B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060667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F520C-9C6D-42D7-A75F-FF01FB5E2E27}" type="datetimeFigureOut">
              <a:rPr lang="de-DE" smtClean="0"/>
              <a:t>12.03.2026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E6CEE-BBF4-4467-931B-995AB29302B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05503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F520C-9C6D-42D7-A75F-FF01FB5E2E27}" type="datetimeFigureOut">
              <a:rPr lang="de-DE" smtClean="0"/>
              <a:t>12.03.2026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E6CEE-BBF4-4467-931B-995AB29302B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45523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F520C-9C6D-42D7-A75F-FF01FB5E2E27}" type="datetimeFigureOut">
              <a:rPr lang="de-DE" smtClean="0"/>
              <a:t>12.03.2026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E6CEE-BBF4-4467-931B-995AB29302B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5665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F520C-9C6D-42D7-A75F-FF01FB5E2E27}" type="datetimeFigureOut">
              <a:rPr lang="de-DE" smtClean="0"/>
              <a:t>12.03.2026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E6CEE-BBF4-4467-931B-995AB29302B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17656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F520C-9C6D-42D7-A75F-FF01FB5E2E27}" type="datetimeFigureOut">
              <a:rPr lang="de-DE" smtClean="0"/>
              <a:t>12.03.2026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E6CEE-BBF4-4467-931B-995AB29302B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211984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F520C-9C6D-42D7-A75F-FF01FB5E2E27}" type="datetimeFigureOut">
              <a:rPr lang="de-DE" smtClean="0"/>
              <a:t>12.03.2026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E6CEE-BBF4-4467-931B-995AB29302B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59506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F520C-9C6D-42D7-A75F-FF01FB5E2E27}" type="datetimeFigureOut">
              <a:rPr lang="de-DE" smtClean="0"/>
              <a:t>12.03.2026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E6CEE-BBF4-4467-931B-995AB29302B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68367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9F520C-9C6D-42D7-A75F-FF01FB5E2E27}" type="datetimeFigureOut">
              <a:rPr lang="de-DE" smtClean="0"/>
              <a:t>12.03.2026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AE6CEE-BBF4-4467-931B-995AB29302B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15352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795991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654424"/>
            <a:ext cx="12192000" cy="4834657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spcBef>
                <a:spcPts val="1320"/>
              </a:spcBef>
              <a:buSzPct val="25000"/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algn="ctr" rtl="1">
              <a:spcBef>
                <a:spcPts val="1320"/>
              </a:spcBef>
              <a:buSzPct val="25000"/>
            </a:pP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اعلام کنم خداوندم زنده است</a:t>
            </a:r>
          </a:p>
          <a:p>
            <a:pPr algn="ctr" rtl="1">
              <a:spcBef>
                <a:spcPts val="1320"/>
              </a:spcBef>
              <a:buSzPct val="25000"/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(x2)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algn="ctr" rtl="1">
              <a:spcBef>
                <a:spcPts val="1320"/>
              </a:spcBef>
              <a:buSzPct val="25000"/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algn="ctr" rtl="1">
              <a:spcBef>
                <a:spcPts val="1320"/>
              </a:spcBef>
              <a:buSzPct val="25000"/>
            </a:pP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Elam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konam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Khodavandam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zende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ast</a:t>
            </a: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algn="ctr" rtl="1">
              <a:spcBef>
                <a:spcPts val="1320"/>
              </a:spcBef>
              <a:buSzPct val="25000"/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(x2)</a:t>
            </a:r>
            <a:endParaRPr lang="en-US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874586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16542"/>
            <a:ext cx="12192000" cy="5573321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spcBef>
                <a:spcPts val="1320"/>
              </a:spcBef>
              <a:buSzPct val="25000"/>
            </a:pP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algn="ctr" rtl="1">
              <a:spcBef>
                <a:spcPts val="1320"/>
              </a:spcBef>
              <a:buSzPct val="25000"/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کل کائنات سرایند و حیاتم در مسیح</a:t>
            </a:r>
          </a:p>
          <a:p>
            <a:pPr algn="ctr" rtl="1">
              <a:spcBef>
                <a:spcPts val="1320"/>
              </a:spcBef>
              <a:buSzPct val="25000"/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اعلام کند خداوندم زنده است</a:t>
            </a:r>
          </a:p>
          <a:p>
            <a:pPr algn="ctr" rtl="1">
              <a:spcBef>
                <a:spcPts val="1320"/>
              </a:spcBef>
              <a:buSzPct val="25000"/>
            </a:pPr>
            <a:endParaRPr lang="fa-IR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algn="ctr" rtl="1">
              <a:spcBef>
                <a:spcPts val="1320"/>
              </a:spcBef>
              <a:buSzPct val="25000"/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Kolle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kaenat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sarayand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va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hayatam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dar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masih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algn="ctr" rtl="1">
              <a:spcBef>
                <a:spcPts val="1320"/>
              </a:spcBef>
              <a:buSzPct val="25000"/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Elam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konad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khodavandam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zende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ast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110719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59DE92-DF0B-9D22-8FF2-594BB73E0C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AB497C3-1618-F418-72EF-FD2B053DD1C8}"/>
              </a:ext>
            </a:extLst>
          </p:cNvPr>
          <p:cNvSpPr/>
          <p:nvPr/>
        </p:nvSpPr>
        <p:spPr>
          <a:xfrm>
            <a:off x="0" y="116542"/>
            <a:ext cx="12192000" cy="5573321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spcBef>
                <a:spcPts val="1320"/>
              </a:spcBef>
              <a:buSzPct val="25000"/>
            </a:pP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algn="ctr" rtl="1">
              <a:spcBef>
                <a:spcPts val="1320"/>
              </a:spcBef>
              <a:buSzPct val="25000"/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او زنده است بارهایم را برداشت</a:t>
            </a:r>
            <a:endParaRPr lang="fa-IR" sz="105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algn="ctr" rtl="1">
              <a:spcBef>
                <a:spcPts val="1320"/>
              </a:spcBef>
              <a:buSzPct val="25000"/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او زنده است تا ابد اعلام کنم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algn="ctr" rtl="1">
              <a:spcBef>
                <a:spcPts val="1320"/>
              </a:spcBef>
              <a:buSzPct val="25000"/>
            </a:pPr>
            <a:endParaRPr lang="fa-IR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algn="ctr" rtl="1">
              <a:spcBef>
                <a:spcPts val="1320"/>
              </a:spcBef>
              <a:buSzPct val="25000"/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Ou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zende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ast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,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barhayam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ra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bardasht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algn="ctr" rtl="1">
              <a:spcBef>
                <a:spcPts val="1320"/>
              </a:spcBef>
              <a:buSzPct val="25000"/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Ou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zende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ast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ta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abad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elam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konam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7960006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20EEE4-6852-704D-0149-8C1D9246A7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0866697-3C6E-5544-3B5D-91B30DA0E473}"/>
              </a:ext>
            </a:extLst>
          </p:cNvPr>
          <p:cNvSpPr/>
          <p:nvPr/>
        </p:nvSpPr>
        <p:spPr>
          <a:xfrm>
            <a:off x="0" y="116542"/>
            <a:ext cx="12192000" cy="5573321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spcBef>
                <a:spcPts val="1320"/>
              </a:spcBef>
              <a:buSzPct val="25000"/>
            </a:pP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algn="ctr" rtl="1">
              <a:spcBef>
                <a:spcPts val="1320"/>
              </a:spcBef>
              <a:buSzPct val="25000"/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فدیه گناهانم خون پربهای اوست</a:t>
            </a:r>
            <a:endParaRPr lang="fa-IR" sz="105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algn="ctr" rtl="1">
              <a:spcBef>
                <a:spcPts val="1320"/>
              </a:spcBef>
              <a:buSzPct val="25000"/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خدایی که قبرش امروز خالیست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algn="ctr" rtl="1">
              <a:spcBef>
                <a:spcPts val="1320"/>
              </a:spcBef>
              <a:buSzPct val="25000"/>
            </a:pPr>
            <a:endParaRPr lang="fa-IR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algn="ctr" rtl="1">
              <a:spcBef>
                <a:spcPts val="1320"/>
              </a:spcBef>
              <a:buSzPct val="25000"/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Fedyeye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gonahanam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khune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por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bahaye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oust</a:t>
            </a:r>
          </a:p>
          <a:p>
            <a:pPr algn="ctr" rtl="1">
              <a:spcBef>
                <a:spcPts val="1320"/>
              </a:spcBef>
              <a:buSzPct val="25000"/>
            </a:pP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Khodayi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ghabrash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emruz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khalist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4974690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430660-3979-8ECF-A528-A827A14060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5F6AB04-502F-AB66-F2C2-0F633F50C27C}"/>
              </a:ext>
            </a:extLst>
          </p:cNvPr>
          <p:cNvSpPr/>
          <p:nvPr/>
        </p:nvSpPr>
        <p:spPr>
          <a:xfrm>
            <a:off x="0" y="654424"/>
            <a:ext cx="12192000" cy="4834657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spcBef>
                <a:spcPts val="1320"/>
              </a:spcBef>
              <a:buSzPct val="25000"/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algn="ctr" rtl="1">
              <a:spcBef>
                <a:spcPts val="1320"/>
              </a:spcBef>
              <a:buSzPct val="25000"/>
            </a:pP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اعلام کنم خداوندم زنده است</a:t>
            </a:r>
          </a:p>
          <a:p>
            <a:pPr algn="ctr" rtl="1">
              <a:spcBef>
                <a:spcPts val="1320"/>
              </a:spcBef>
              <a:buSzPct val="25000"/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(x2)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algn="ctr" rtl="1">
              <a:spcBef>
                <a:spcPts val="1320"/>
              </a:spcBef>
              <a:buSzPct val="25000"/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algn="ctr" rtl="1">
              <a:spcBef>
                <a:spcPts val="1320"/>
              </a:spcBef>
              <a:buSzPct val="25000"/>
            </a:pP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Elam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konam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Khodavandam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zende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ast</a:t>
            </a: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algn="ctr" rtl="1">
              <a:spcBef>
                <a:spcPts val="1320"/>
              </a:spcBef>
              <a:buSzPct val="25000"/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(x2)</a:t>
            </a:r>
            <a:endParaRPr lang="en-US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8366442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2C0CA8-AFCF-7FD7-E497-5CE21E163B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B3A45E0-40EF-5493-8D39-3371E5D5EB83}"/>
              </a:ext>
            </a:extLst>
          </p:cNvPr>
          <p:cNvSpPr/>
          <p:nvPr/>
        </p:nvSpPr>
        <p:spPr>
          <a:xfrm>
            <a:off x="0" y="116542"/>
            <a:ext cx="12192000" cy="5573321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spcBef>
                <a:spcPts val="1320"/>
              </a:spcBef>
              <a:buSzPct val="25000"/>
            </a:pP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algn="ctr" rtl="1">
              <a:spcBef>
                <a:spcPts val="1320"/>
              </a:spcBef>
              <a:buSzPct val="25000"/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چون زنده است از فردا نترسم</a:t>
            </a:r>
            <a:endParaRPr lang="fa-IR" sz="105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algn="ctr" rtl="1">
              <a:spcBef>
                <a:spcPts val="1320"/>
              </a:spcBef>
              <a:buSzPct val="25000"/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چون زنده است ترسی ندارم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algn="ctr" rtl="1">
              <a:spcBef>
                <a:spcPts val="1320"/>
              </a:spcBef>
              <a:buSzPct val="25000"/>
            </a:pPr>
            <a:endParaRPr lang="fa-IR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algn="ctr" rtl="1">
              <a:spcBef>
                <a:spcPts val="1320"/>
              </a:spcBef>
              <a:buSzPct val="25000"/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Chon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zende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ast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az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farda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natarsam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algn="ctr" rtl="1">
              <a:spcBef>
                <a:spcPts val="1320"/>
              </a:spcBef>
              <a:buSzPct val="25000"/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Chon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zende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ast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tarsi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nadaram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2289847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DF8687-CC0E-3158-A677-90157D94E7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B8F5892-6A53-771B-A2FA-2FA5683178AF}"/>
              </a:ext>
            </a:extLst>
          </p:cNvPr>
          <p:cNvSpPr/>
          <p:nvPr/>
        </p:nvSpPr>
        <p:spPr>
          <a:xfrm>
            <a:off x="0" y="116542"/>
            <a:ext cx="12192000" cy="5573321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spcBef>
                <a:spcPts val="1320"/>
              </a:spcBef>
              <a:buSzPct val="25000"/>
            </a:pP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algn="ctr" rtl="1">
              <a:spcBef>
                <a:spcPts val="1320"/>
              </a:spcBef>
              <a:buSzPct val="25000"/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چون دانم آینده در دستان اوست</a:t>
            </a:r>
            <a:endParaRPr lang="fa-IR" sz="105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sym typeface="Times New Roman"/>
            </a:endParaRPr>
          </a:p>
          <a:p>
            <a:pPr algn="ctr" rtl="1">
              <a:spcBef>
                <a:spcPts val="1320"/>
              </a:spcBef>
              <a:buSzPct val="25000"/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پس زیستن ارزش دارد چون او</a:t>
            </a:r>
            <a:r>
              <a:rPr 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 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sym typeface="Times New Roman"/>
              </a:rPr>
              <a:t>زنده است</a:t>
            </a:r>
          </a:p>
          <a:p>
            <a:pPr algn="ctr" rtl="1">
              <a:spcBef>
                <a:spcPts val="1320"/>
              </a:spcBef>
              <a:buSzPct val="25000"/>
            </a:pPr>
            <a:endParaRPr lang="fa-IR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algn="ctr" rtl="1">
              <a:spcBef>
                <a:spcPts val="1320"/>
              </a:spcBef>
              <a:buSzPct val="25000"/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Chon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danam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ayande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dar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dastane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oust</a:t>
            </a:r>
          </a:p>
          <a:p>
            <a:pPr algn="ctr" rtl="1">
              <a:spcBef>
                <a:spcPts val="1320"/>
              </a:spcBef>
              <a:buSzPct val="25000"/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Pas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zistan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arzesh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darad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chon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ou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zende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ast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252848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681726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</TotalTime>
  <Words>154</Words>
  <Application>Microsoft Office PowerPoint</Application>
  <PresentationFormat>Widescreen</PresentationFormat>
  <Paragraphs>42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XB Zar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9</cp:revision>
  <dcterms:created xsi:type="dcterms:W3CDTF">2019-08-28T18:34:57Z</dcterms:created>
  <dcterms:modified xsi:type="dcterms:W3CDTF">2026-03-12T13:31:31Z</dcterms:modified>
</cp:coreProperties>
</file>