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56" r:id="rId3"/>
    <p:sldId id="260" r:id="rId4"/>
    <p:sldId id="268" r:id="rId5"/>
    <p:sldId id="272" r:id="rId6"/>
    <p:sldId id="270" r:id="rId7"/>
    <p:sldId id="273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182" autoAdjust="0"/>
    <p:restoredTop sz="94660"/>
  </p:normalViewPr>
  <p:slideViewPr>
    <p:cSldViewPr snapToGrid="0">
      <p:cViewPr varScale="1">
        <p:scale>
          <a:sx n="85" d="100"/>
          <a:sy n="85" d="100"/>
        </p:scale>
        <p:origin x="4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2515FED9-BEA4-904B-969B-D51D7B50BBCF}"/>
    <pc:docChg chg="undo custSel addSld delSld modSld modMainMaster">
      <pc:chgData name="Niloofar Hosseini" userId="eb3e3110-2622-43cd-88f0-a4c46bd91734" providerId="ADAL" clId="{2515FED9-BEA4-904B-969B-D51D7B50BBCF}" dt="2024-06-14T12:08:04.653" v="410" actId="20577"/>
      <pc:docMkLst>
        <pc:docMk/>
      </pc:docMkLst>
      <pc:sldChg chg="addSp delSp modSp mod setBg">
        <pc:chgData name="Niloofar Hosseini" userId="eb3e3110-2622-43cd-88f0-a4c46bd91734" providerId="ADAL" clId="{2515FED9-BEA4-904B-969B-D51D7B50BBCF}" dt="2024-06-14T12:06:20.200" v="197"/>
        <pc:sldMkLst>
          <pc:docMk/>
          <pc:sldMk cId="3267911701" sldId="256"/>
        </pc:sldMkLst>
        <pc:spChg chg="add del mod">
          <ac:chgData name="Niloofar Hosseini" userId="eb3e3110-2622-43cd-88f0-a4c46bd91734" providerId="ADAL" clId="{2515FED9-BEA4-904B-969B-D51D7B50BBCF}" dt="2024-06-14T12:06:20.200" v="197"/>
          <ac:spMkLst>
            <pc:docMk/>
            <pc:sldMk cId="3267911701" sldId="256"/>
            <ac:spMk id="2" creationId="{43D97F14-0357-7081-52B5-2271696B9D7E}"/>
          </ac:spMkLst>
        </pc:spChg>
        <pc:spChg chg="mod">
          <ac:chgData name="Niloofar Hosseini" userId="eb3e3110-2622-43cd-88f0-a4c46bd91734" providerId="ADAL" clId="{2515FED9-BEA4-904B-969B-D51D7B50BBCF}" dt="2024-06-14T12:05:52.701" v="145" actId="403"/>
          <ac:spMkLst>
            <pc:docMk/>
            <pc:sldMk cId="3267911701" sldId="256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2515FED9-BEA4-904B-969B-D51D7B50BBCF}" dt="2024-06-14T11:55:54.541" v="12"/>
        <pc:sldMkLst>
          <pc:docMk/>
          <pc:sldMk cId="499235473" sldId="258"/>
        </pc:sldMkLst>
      </pc:sldChg>
      <pc:sldChg chg="modSp mod">
        <pc:chgData name="Niloofar Hosseini" userId="eb3e3110-2622-43cd-88f0-a4c46bd91734" providerId="ADAL" clId="{2515FED9-BEA4-904B-969B-D51D7B50BBCF}" dt="2024-06-14T12:06:52.709" v="211" actId="404"/>
        <pc:sldMkLst>
          <pc:docMk/>
          <pc:sldMk cId="1989726268" sldId="260"/>
        </pc:sldMkLst>
        <pc:spChg chg="mod">
          <ac:chgData name="Niloofar Hosseini" userId="eb3e3110-2622-43cd-88f0-a4c46bd91734" providerId="ADAL" clId="{2515FED9-BEA4-904B-969B-D51D7B50BBCF}" dt="2024-06-14T12:06:52.709" v="211" actId="404"/>
          <ac:spMkLst>
            <pc:docMk/>
            <pc:sldMk cId="1989726268" sldId="260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2515FED9-BEA4-904B-969B-D51D7B50BBCF}" dt="2024-06-14T12:07:02.737" v="212" actId="2696"/>
        <pc:sldMkLst>
          <pc:docMk/>
          <pc:sldMk cId="3422621139" sldId="261"/>
        </pc:sldMkLst>
      </pc:sldChg>
      <pc:sldChg chg="del">
        <pc:chgData name="Niloofar Hosseini" userId="eb3e3110-2622-43cd-88f0-a4c46bd91734" providerId="ADAL" clId="{2515FED9-BEA4-904B-969B-D51D7B50BBCF}" dt="2024-06-14T12:07:03.081" v="214" actId="2696"/>
        <pc:sldMkLst>
          <pc:docMk/>
          <pc:sldMk cId="2683727150" sldId="263"/>
        </pc:sldMkLst>
      </pc:sldChg>
      <pc:sldChg chg="del">
        <pc:chgData name="Niloofar Hosseini" userId="eb3e3110-2622-43cd-88f0-a4c46bd91734" providerId="ADAL" clId="{2515FED9-BEA4-904B-969B-D51D7B50BBCF}" dt="2024-06-14T12:07:02.872" v="213" actId="2696"/>
        <pc:sldMkLst>
          <pc:docMk/>
          <pc:sldMk cId="2766380021" sldId="265"/>
        </pc:sldMkLst>
      </pc:sldChg>
      <pc:sldChg chg="del">
        <pc:chgData name="Niloofar Hosseini" userId="eb3e3110-2622-43cd-88f0-a4c46bd91734" providerId="ADAL" clId="{2515FED9-BEA4-904B-969B-D51D7B50BBCF}" dt="2024-06-14T12:07:03.936" v="215" actId="2696"/>
        <pc:sldMkLst>
          <pc:docMk/>
          <pc:sldMk cId="1763921101" sldId="266"/>
        </pc:sldMkLst>
      </pc:sldChg>
      <pc:sldChg chg="setBg">
        <pc:chgData name="Niloofar Hosseini" userId="eb3e3110-2622-43cd-88f0-a4c46bd91734" providerId="ADAL" clId="{2515FED9-BEA4-904B-969B-D51D7B50BBCF}" dt="2024-06-14T11:55:50.961" v="10"/>
        <pc:sldMkLst>
          <pc:docMk/>
          <pc:sldMk cId="565687199" sldId="267"/>
        </pc:sldMkLst>
      </pc:sldChg>
      <pc:sldChg chg="modSp add mod">
        <pc:chgData name="Niloofar Hosseini" userId="eb3e3110-2622-43cd-88f0-a4c46bd91734" providerId="ADAL" clId="{2515FED9-BEA4-904B-969B-D51D7B50BBCF}" dt="2024-06-14T12:07:31.926" v="311" actId="20577"/>
        <pc:sldMkLst>
          <pc:docMk/>
          <pc:sldMk cId="3148360990" sldId="268"/>
        </pc:sldMkLst>
        <pc:spChg chg="mod">
          <ac:chgData name="Niloofar Hosseini" userId="eb3e3110-2622-43cd-88f0-a4c46bd91734" providerId="ADAL" clId="{2515FED9-BEA4-904B-969B-D51D7B50BBCF}" dt="2024-06-14T12:07:31.926" v="311" actId="20577"/>
          <ac:spMkLst>
            <pc:docMk/>
            <pc:sldMk cId="3148360990" sldId="268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2515FED9-BEA4-904B-969B-D51D7B50BBCF}" dt="2024-06-14T12:07:05.913" v="216" actId="2890"/>
        <pc:sldMkLst>
          <pc:docMk/>
          <pc:sldMk cId="561029220" sldId="269"/>
        </pc:sldMkLst>
      </pc:sldChg>
      <pc:sldChg chg="modSp add mod">
        <pc:chgData name="Niloofar Hosseini" userId="eb3e3110-2622-43cd-88f0-a4c46bd91734" providerId="ADAL" clId="{2515FED9-BEA4-904B-969B-D51D7B50BBCF}" dt="2024-06-14T12:08:04.653" v="410" actId="20577"/>
        <pc:sldMkLst>
          <pc:docMk/>
          <pc:sldMk cId="4052671346" sldId="270"/>
        </pc:sldMkLst>
        <pc:spChg chg="mod">
          <ac:chgData name="Niloofar Hosseini" userId="eb3e3110-2622-43cd-88f0-a4c46bd91734" providerId="ADAL" clId="{2515FED9-BEA4-904B-969B-D51D7B50BBCF}" dt="2024-06-14T12:08:04.653" v="410" actId="20577"/>
          <ac:spMkLst>
            <pc:docMk/>
            <pc:sldMk cId="4052671346" sldId="270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2515FED9-BEA4-904B-969B-D51D7B50BBCF}" dt="2024-06-14T12:07:41.539" v="312" actId="2890"/>
        <pc:sldMkLst>
          <pc:docMk/>
          <pc:sldMk cId="1601209727" sldId="271"/>
        </pc:sldMkLst>
      </pc:sldChg>
      <pc:sldMasterChg chg="setBg modSldLayout">
        <pc:chgData name="Niloofar Hosseini" userId="eb3e3110-2622-43cd-88f0-a4c46bd91734" providerId="ADAL" clId="{2515FED9-BEA4-904B-969B-D51D7B50BBCF}" dt="2024-06-14T11:55:45.632" v="8"/>
        <pc:sldMasterMkLst>
          <pc:docMk/>
          <pc:sldMasterMk cId="1096205010" sldId="2147483648"/>
        </pc:sldMasterMkLst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639806194" sldId="2147483649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666186546" sldId="2147483650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210348491" sldId="2147483651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3052985810" sldId="2147483652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3688760828" sldId="2147483653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1428387475" sldId="2147483654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1545284474" sldId="2147483655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1979090122" sldId="2147483656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866669296" sldId="2147483657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4104485849" sldId="2147483658"/>
          </pc:sldLayoutMkLst>
        </pc:sldLayoutChg>
        <pc:sldLayoutChg chg="setBg">
          <pc:chgData name="Niloofar Hosseini" userId="eb3e3110-2622-43cd-88f0-a4c46bd91734" providerId="ADAL" clId="{2515FED9-BEA4-904B-969B-D51D7B50BBCF}" dt="2024-06-14T11:55:45.632" v="8"/>
          <pc:sldLayoutMkLst>
            <pc:docMk/>
            <pc:sldMasterMk cId="1096205010" sldId="2147483648"/>
            <pc:sldLayoutMk cId="1389770904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199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82104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91998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43892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8021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00001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6748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910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5630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6369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2725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8CFAD-DC11-4EAB-B20C-F5E7B638F1C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2821DA-E374-41D6-B651-3AD4D0F45DA2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0259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687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12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دشمنانم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چه بسیار هستند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بسیاری به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ضدم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برمی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خیزند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آنها بهر جانم می گویند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خدایش امیدی نیست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6791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65445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تو سپر من هستی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فرازنده‌ی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سرم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8972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12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این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کرورهای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مخلوقات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که گرداگرد من صف بسته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اند</a:t>
            </a: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ترسی ندارم چون می دانم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ملجای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من است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48360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65445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تو سپر من هستی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فرازنده‌ی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سرم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6521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8126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می خوانم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از کوه مقدس مرا شنود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اطمینان به خواب می روم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مرا تقویت کند</a:t>
            </a:r>
          </a:p>
          <a:p>
            <a:pPr algn="ctr" rtl="1">
              <a:lnSpc>
                <a:spcPct val="150000"/>
              </a:lnSpc>
            </a:pPr>
            <a:endParaRPr lang="en-GB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26713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65445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اما تو سپر من هستی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جلال و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فرازنده‌ی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سرم</a:t>
            </a:r>
          </a:p>
          <a:p>
            <a:pPr algn="ctr" rtl="1">
              <a:lnSpc>
                <a:spcPct val="15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x2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)</a:t>
            </a: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61710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99235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46</TotalTime>
  <Words>93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2019-08-28T16:00:23Z</dcterms:created>
  <dcterms:modified xsi:type="dcterms:W3CDTF">2025-04-29T14:44:00Z</dcterms:modified>
</cp:coreProperties>
</file>