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2"/>
  </p:notesMasterIdLst>
  <p:sldIdLst>
    <p:sldId id="267" r:id="rId2"/>
    <p:sldId id="256" r:id="rId3"/>
    <p:sldId id="268" r:id="rId4"/>
    <p:sldId id="271" r:id="rId5"/>
    <p:sldId id="272" r:id="rId6"/>
    <p:sldId id="269" r:id="rId7"/>
    <p:sldId id="270" r:id="rId8"/>
    <p:sldId id="273" r:id="rId9"/>
    <p:sldId id="274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719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31DC63F-CC3C-B34A-AE73-57407C7B4B79}"/>
    <pc:docChg chg="addSld delSld modSld sldOrd modMainMaster">
      <pc:chgData name="Niloofar Hosseini" userId="eb3e3110-2622-43cd-88f0-a4c46bd91734" providerId="ADAL" clId="{C31DC63F-CC3C-B34A-AE73-57407C7B4B79}" dt="2023-11-13T14:49:16.910" v="181"/>
      <pc:docMkLst>
        <pc:docMk/>
      </pc:docMkLst>
      <pc:sldChg chg="addSp delSp modSp mod">
        <pc:chgData name="Niloofar Hosseini" userId="eb3e3110-2622-43cd-88f0-a4c46bd91734" providerId="ADAL" clId="{C31DC63F-CC3C-B34A-AE73-57407C7B4B79}" dt="2023-11-13T14:46:46.315" v="59"/>
        <pc:sldMkLst>
          <pc:docMk/>
          <pc:sldMk cId="0" sldId="256"/>
        </pc:sldMkLst>
        <pc:spChg chg="add del mod">
          <ac:chgData name="Niloofar Hosseini" userId="eb3e3110-2622-43cd-88f0-a4c46bd91734" providerId="ADAL" clId="{C31DC63F-CC3C-B34A-AE73-57407C7B4B79}" dt="2023-11-13T14:46:46.315" v="59"/>
          <ac:spMkLst>
            <pc:docMk/>
            <pc:sldMk cId="0" sldId="256"/>
            <ac:spMk id="2" creationId="{3E12ED79-74C0-524F-8A37-398FA1BC4431}"/>
          </ac:spMkLst>
        </pc:spChg>
        <pc:spChg chg="mod">
          <ac:chgData name="Niloofar Hosseini" userId="eb3e3110-2622-43cd-88f0-a4c46bd91734" providerId="ADAL" clId="{C31DC63F-CC3C-B34A-AE73-57407C7B4B79}" dt="2023-11-13T14:46:38.091" v="57" actId="255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C31DC63F-CC3C-B34A-AE73-57407C7B4B79}" dt="2023-11-13T14:48:09.205" v="166" actId="255"/>
        <pc:sldMkLst>
          <pc:docMk/>
          <pc:sldMk cId="0" sldId="257"/>
        </pc:sldMkLst>
        <pc:spChg chg="mod">
          <ac:chgData name="Niloofar Hosseini" userId="eb3e3110-2622-43cd-88f0-a4c46bd91734" providerId="ADAL" clId="{C31DC63F-CC3C-B34A-AE73-57407C7B4B79}" dt="2023-11-13T14:48:09.205" v="166" actId="255"/>
          <ac:spMkLst>
            <pc:docMk/>
            <pc:sldMk cId="0" sldId="257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C31DC63F-CC3C-B34A-AE73-57407C7B4B79}" dt="2023-11-13T14:49:16.910" v="181"/>
        <pc:sldMkLst>
          <pc:docMk/>
          <pc:sldMk cId="0" sldId="259"/>
        </pc:sldMkLst>
        <pc:spChg chg="mod">
          <ac:chgData name="Niloofar Hosseini" userId="eb3e3110-2622-43cd-88f0-a4c46bd91734" providerId="ADAL" clId="{C31DC63F-CC3C-B34A-AE73-57407C7B4B79}" dt="2023-11-13T14:49:16.910" v="181"/>
          <ac:spMkLst>
            <pc:docMk/>
            <pc:sldMk cId="0" sldId="259"/>
            <ac:spMk id="99" creationId="{00000000-0000-0000-0000-000000000000}"/>
          </ac:spMkLst>
        </pc:spChg>
      </pc:sldChg>
      <pc:sldChg chg="modSp mod">
        <pc:chgData name="Niloofar Hosseini" userId="eb3e3110-2622-43cd-88f0-a4c46bd91734" providerId="ADAL" clId="{C31DC63F-CC3C-B34A-AE73-57407C7B4B79}" dt="2023-11-13T14:47:44.378" v="160" actId="255"/>
        <pc:sldMkLst>
          <pc:docMk/>
          <pc:sldMk cId="1849886571" sldId="260"/>
        </pc:sldMkLst>
        <pc:spChg chg="mod">
          <ac:chgData name="Niloofar Hosseini" userId="eb3e3110-2622-43cd-88f0-a4c46bd91734" providerId="ADAL" clId="{C31DC63F-CC3C-B34A-AE73-57407C7B4B79}" dt="2023-11-13T14:47:44.378" v="160" actId="255"/>
          <ac:spMkLst>
            <pc:docMk/>
            <pc:sldMk cId="1849886571" sldId="260"/>
            <ac:spMk id="84" creationId="{00000000-0000-0000-0000-000000000000}"/>
          </ac:spMkLst>
        </pc:spChg>
      </pc:sldChg>
      <pc:sldChg chg="del setBg">
        <pc:chgData name="Niloofar Hosseini" userId="eb3e3110-2622-43cd-88f0-a4c46bd91734" providerId="ADAL" clId="{C31DC63F-CC3C-B34A-AE73-57407C7B4B79}" dt="2023-11-13T14:45:00.176" v="7" actId="2696"/>
        <pc:sldMkLst>
          <pc:docMk/>
          <pc:sldMk cId="3312936030" sldId="263"/>
        </pc:sldMkLst>
      </pc:sldChg>
      <pc:sldChg chg="ord setBg">
        <pc:chgData name="Niloofar Hosseini" userId="eb3e3110-2622-43cd-88f0-a4c46bd91734" providerId="ADAL" clId="{C31DC63F-CC3C-B34A-AE73-57407C7B4B79}" dt="2023-11-13T14:44:59.122" v="6" actId="20578"/>
        <pc:sldMkLst>
          <pc:docMk/>
          <pc:sldMk cId="97989061" sldId="264"/>
        </pc:sldMkLst>
      </pc:sldChg>
      <pc:sldChg chg="del">
        <pc:chgData name="Niloofar Hosseini" userId="eb3e3110-2622-43cd-88f0-a4c46bd91734" providerId="ADAL" clId="{C31DC63F-CC3C-B34A-AE73-57407C7B4B79}" dt="2023-11-13T14:48:31.382" v="169" actId="2696"/>
        <pc:sldMkLst>
          <pc:docMk/>
          <pc:sldMk cId="3912519512" sldId="265"/>
        </pc:sldMkLst>
      </pc:sldChg>
      <pc:sldChg chg="del">
        <pc:chgData name="Niloofar Hosseini" userId="eb3e3110-2622-43cd-88f0-a4c46bd91734" providerId="ADAL" clId="{C31DC63F-CC3C-B34A-AE73-57407C7B4B79}" dt="2023-11-13T14:48:37.431" v="172" actId="2696"/>
        <pc:sldMkLst>
          <pc:docMk/>
          <pc:sldMk cId="176639666" sldId="266"/>
        </pc:sldMkLst>
      </pc:sldChg>
      <pc:sldChg chg="add">
        <pc:chgData name="Niloofar Hosseini" userId="eb3e3110-2622-43cd-88f0-a4c46bd91734" providerId="ADAL" clId="{C31DC63F-CC3C-B34A-AE73-57407C7B4B79}" dt="2023-11-13T14:44:58.047" v="5" actId="2890"/>
        <pc:sldMkLst>
          <pc:docMk/>
          <pc:sldMk cId="3400480353" sldId="267"/>
        </pc:sldMkLst>
      </pc:sldChg>
      <pc:sldChg chg="add ord">
        <pc:chgData name="Niloofar Hosseini" userId="eb3e3110-2622-43cd-88f0-a4c46bd91734" providerId="ADAL" clId="{C31DC63F-CC3C-B34A-AE73-57407C7B4B79}" dt="2023-11-13T14:48:30.252" v="168" actId="20578"/>
        <pc:sldMkLst>
          <pc:docMk/>
          <pc:sldMk cId="3028193448" sldId="268"/>
        </pc:sldMkLst>
      </pc:sldChg>
      <pc:sldChg chg="add ord">
        <pc:chgData name="Niloofar Hosseini" userId="eb3e3110-2622-43cd-88f0-a4c46bd91734" providerId="ADAL" clId="{C31DC63F-CC3C-B34A-AE73-57407C7B4B79}" dt="2023-11-13T14:48:36.103" v="171" actId="20578"/>
        <pc:sldMkLst>
          <pc:docMk/>
          <pc:sldMk cId="4268983374" sldId="269"/>
        </pc:sldMkLst>
      </pc:sldChg>
      <pc:sldMasterChg chg="setBg modSldLayout">
        <pc:chgData name="Niloofar Hosseini" userId="eb3e3110-2622-43cd-88f0-a4c46bd91734" providerId="ADAL" clId="{C31DC63F-CC3C-B34A-AE73-57407C7B4B79}" dt="2023-11-13T14:44:44.722" v="2"/>
        <pc:sldMasterMkLst>
          <pc:docMk/>
          <pc:sldMasterMk cId="0" sldId="2147483659"/>
        </pc:sldMasterMkLst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48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49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50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51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52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53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54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55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56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57"/>
          </pc:sldLayoutMkLst>
        </pc:sldLayoutChg>
        <pc:sldLayoutChg chg="setBg">
          <pc:chgData name="Niloofar Hosseini" userId="eb3e3110-2622-43cd-88f0-a4c46bd91734" providerId="ADAL" clId="{C31DC63F-CC3C-B34A-AE73-57407C7B4B79}" dt="2023-11-13T14:44:44.722" v="2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000872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286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3555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4358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06099FD-F187-3D97-E234-7E4C2764B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ED93BF62-88B3-C6F2-9029-1F32253DB2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4E551B32-0047-98BB-3F12-69BD209D44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3168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9BA7102-5345-AC6C-EDB8-43C2695AE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5BD83F6B-8D33-6D68-9523-249059F3DF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51FBCD55-B247-6379-2888-E93C37B9C3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0208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E5E8FE-BC63-A759-0CBB-11E2A9664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FCCA5199-FF03-CD65-A726-02E0757432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D77BF0EB-06B7-1F0F-C6CD-8EB3CA88F6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5531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50D8D6-885F-25B8-9DA8-52E513019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205E826F-58B0-BEEE-BFD9-4D82D61BAB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4EA32233-847A-0FF9-FD4D-83EDF7659C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2718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C5D49A8-64AC-91B1-1151-F85334F6D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2B3B40F8-EBFB-2B1D-A795-FE2E057475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D3EA37AB-7FD8-FF21-BD1B-E7E75A123F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5958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D3BB229-65C9-00F7-7459-A585A2278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D1E37DBD-77C2-43D6-D9C7-3D741FF3CC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1FE76EFC-0AAE-769D-159F-0E18BEA49A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7753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23DC846-F69B-3EBE-E208-B6DC7ED5C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F84A1C6C-5F2C-B1DD-63F9-FE3C49020D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FD4F1CCE-04C1-8082-84D7-C9221FF200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1873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213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220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468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120138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0869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997793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430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820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8000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78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049381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09424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80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989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-71919"/>
            <a:ext cx="12191999" cy="7089168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دلى طاهر تو در من </a:t>
            </a:r>
            <a:r>
              <a:rPr lang="fa-IR" sz="4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بیافرین خدایم</a:t>
            </a:r>
            <a:endParaRPr sz="48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مگير روى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پاكت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را تو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از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من اى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عيسايم</a:t>
            </a:r>
            <a:endParaRPr lang="en-US" sz="48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3200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Deli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taher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biafarin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khodayam</a:t>
            </a:r>
            <a:endParaRPr lang="en-US" sz="40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Magir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ruye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pakat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Isayam</a:t>
            </a:r>
            <a:r>
              <a:rPr lang="ar-SA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endParaRPr sz="40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5BC8BEC8-5595-64A6-1A9F-7D1D1DA93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E702F1C9-D7E9-DE9F-5A54-44A3CD5EB7B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71919"/>
            <a:ext cx="12191999" cy="7089168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مرا یاری کن تا با شادی اطاعت کنم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دل تو را بشناسم صدایت را بشنوم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3200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Mara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yari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shadi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etaat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konam</a:t>
            </a:r>
            <a:endParaRPr lang="en-US" sz="40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Dele to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beshnasam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sedayat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beshnavam</a:t>
            </a:r>
            <a:endParaRPr sz="40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2726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0C8A8914-9842-E79C-906F-A6771A4C6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65847AA0-2DAA-880A-2270-77A6E7A0F4C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71919"/>
            <a:ext cx="12191999" cy="7089168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 از من قربانى نخواستى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بلكه روح و دلم را هديه ى جانم را 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3200" b="1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Ghorbani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nakhasti</a:t>
            </a:r>
            <a:endParaRPr lang="en-US" sz="4000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Balke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ruho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delam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hedyeye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Janam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sz="4000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8005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79CBA9F-8696-6E94-BD87-72E433FD0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D046C542-BCDA-A2A3-E15B-6CF8BF572B1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71919"/>
            <a:ext cx="12191999" cy="7089168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پس قلبى تازه در من ساز خدايم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(تا صدايت بشنوم و با تو راه  روم)</a:t>
            </a:r>
            <a:r>
              <a:rPr lang="en-US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2 </a:t>
            </a:r>
            <a:endParaRPr lang="ar-SA" sz="4800" b="1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3200" b="1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Pas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ghalbi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taze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saz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khodayam</a:t>
            </a:r>
            <a:endParaRPr lang="en-US" sz="4000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(ta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sedayat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beshnavam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rah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ravam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)2</a:t>
            </a:r>
            <a:endParaRPr sz="4000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16300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D661555A-9882-96FD-1C95-7915B16D3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DBFD29DF-D49F-1F5B-330D-18A6BFE6103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71919"/>
            <a:ext cx="12191999" cy="7089168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دلى طاهر تو در من </a:t>
            </a:r>
            <a:r>
              <a:rPr lang="fa-IR" sz="4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بیافرین خدایم</a:t>
            </a:r>
            <a:endParaRPr sz="48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مگير روى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پاكت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را تو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از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من اى</a:t>
            </a:r>
            <a:r>
              <a:rPr lang="fa-IR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عيسايم</a:t>
            </a:r>
            <a:endParaRPr lang="en-US" sz="48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3200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Deli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taher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biafarin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khodayam</a:t>
            </a:r>
            <a:endParaRPr lang="en-US" sz="40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Magir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ruye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pakat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Isayam</a:t>
            </a:r>
            <a:r>
              <a:rPr lang="ar-SA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endParaRPr sz="40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2221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A3851F40-D109-0BCF-425B-0347FB59B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2532102A-88C6-5845-BDC5-15BBD77C979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71919"/>
            <a:ext cx="12191999" cy="7089168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مرا یاری کن تا با شادی اطاعت کنم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دل تو را بشناسم صدایت را بشنوم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3200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Mara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yari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shadi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etaat</a:t>
            </a:r>
            <a:r>
              <a:rPr lang="en-US" sz="4000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konam</a:t>
            </a:r>
            <a:endParaRPr lang="en-US" sz="40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Dele to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beshnasam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sedayat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beshnavam</a:t>
            </a:r>
            <a:endParaRPr sz="4000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5401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389366C-09F0-6063-3D45-1E0F49AAD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C95C0CEC-1074-19BC-05E6-83A854F5C95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71919"/>
            <a:ext cx="12191999" cy="7089168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اين هديه را خوار نمى</a:t>
            </a:r>
            <a:r>
              <a:rPr lang="fa-IR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‌</a:t>
            </a: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شمارى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اين هديه تو شادى ، جانم را دوست مى</a:t>
            </a:r>
            <a:r>
              <a:rPr lang="fa-IR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‌</a:t>
            </a: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دارى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3200" b="1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 in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hedye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khar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nemishomari</a:t>
            </a:r>
            <a:endParaRPr lang="en-US" sz="4000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in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hedye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shadi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Janam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dust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midari</a:t>
            </a:r>
            <a:endParaRPr sz="4000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6471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6C5BAD15-8525-825F-3B7C-3873E7169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AA01B0F9-F157-0B8F-0737-05D2B508CC1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71919"/>
            <a:ext cx="12191999" cy="7089168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پس قلبى تازه در من ساز خدايم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(تا صدايت بشنوم و با تو راه  روم)</a:t>
            </a:r>
            <a:r>
              <a:rPr lang="en-US" sz="48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2 </a:t>
            </a:r>
            <a:endParaRPr lang="ar-SA" sz="4800" b="1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3200" b="1" dirty="0">
              <a:ln>
                <a:solidFill>
                  <a:schemeClr val="tx1"/>
                </a:solidFill>
              </a:ln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Pas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ghalbi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taze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saz</a:t>
            </a:r>
            <a:r>
              <a:rPr lang="en-US" sz="4000" b="1" i="0" u="none" strike="noStrike" cap="non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cap="none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khodayam</a:t>
            </a:r>
            <a:endParaRPr lang="en-US" sz="4000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(ta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sedayat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beshnavam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rah </a:t>
            </a:r>
            <a:r>
              <a:rPr lang="en-US" sz="4000" b="1" dirty="0" err="1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ravam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)2</a:t>
            </a:r>
            <a:endParaRPr sz="4000" b="1" i="0" u="none" strike="noStrike" cap="none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95546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257</Words>
  <Application>Microsoft Office PowerPoint</Application>
  <PresentationFormat>Widescreen</PresentationFormat>
  <Paragraphs>48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7</cp:revision>
  <dcterms:modified xsi:type="dcterms:W3CDTF">2026-03-12T13:11:43Z</dcterms:modified>
</cp:coreProperties>
</file>