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58" r:id="rId4"/>
    <p:sldId id="266" r:id="rId5"/>
    <p:sldId id="267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0077D120-50BF-5640-868B-074CECAB1E82}"/>
    <pc:docChg chg="addSld delSld modSld sldOrd modMainMaster">
      <pc:chgData name="Niloofar Hosseini" userId="eb3e3110-2622-43cd-88f0-a4c46bd91734" providerId="ADAL" clId="{0077D120-50BF-5640-868B-074CECAB1E82}" dt="2024-05-22T15:18:08.223" v="349" actId="20578"/>
      <pc:docMkLst>
        <pc:docMk/>
      </pc:docMkLst>
      <pc:sldChg chg="addSp delSp modSp mod setBg">
        <pc:chgData name="Niloofar Hosseini" userId="eb3e3110-2622-43cd-88f0-a4c46bd91734" providerId="ADAL" clId="{0077D120-50BF-5640-868B-074CECAB1E82}" dt="2024-05-22T15:15:39.861" v="140" actId="403"/>
        <pc:sldMkLst>
          <pc:docMk/>
          <pc:sldMk cId="1084096901" sldId="256"/>
        </pc:sldMkLst>
        <pc:spChg chg="add del mod">
          <ac:chgData name="Niloofar Hosseini" userId="eb3e3110-2622-43cd-88f0-a4c46bd91734" providerId="ADAL" clId="{0077D120-50BF-5640-868B-074CECAB1E82}" dt="2024-05-22T15:15:37.286" v="139"/>
          <ac:spMkLst>
            <pc:docMk/>
            <pc:sldMk cId="1084096901" sldId="256"/>
            <ac:spMk id="2" creationId="{C5EE7E46-B3F4-B2F1-2CBA-71455DAB2FE6}"/>
          </ac:spMkLst>
        </pc:spChg>
        <pc:spChg chg="add del mod">
          <ac:chgData name="Niloofar Hosseini" userId="eb3e3110-2622-43cd-88f0-a4c46bd91734" providerId="ADAL" clId="{0077D120-50BF-5640-868B-074CECAB1E82}" dt="2024-05-22T15:15:36.964" v="137"/>
          <ac:spMkLst>
            <pc:docMk/>
            <pc:sldMk cId="1084096901" sldId="256"/>
            <ac:spMk id="3" creationId="{394EC6E8-313E-0361-9628-C2EF245F54A6}"/>
          </ac:spMkLst>
        </pc:spChg>
        <pc:spChg chg="mod">
          <ac:chgData name="Niloofar Hosseini" userId="eb3e3110-2622-43cd-88f0-a4c46bd91734" providerId="ADAL" clId="{0077D120-50BF-5640-868B-074CECAB1E82}" dt="2024-05-22T15:15:39.861" v="140" actId="403"/>
          <ac:spMkLst>
            <pc:docMk/>
            <pc:sldMk cId="1084096901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0077D120-50BF-5640-868B-074CECAB1E82}" dt="2024-05-22T15:15:55.023" v="141" actId="2696"/>
        <pc:sldMkLst>
          <pc:docMk/>
          <pc:sldMk cId="1651578507" sldId="257"/>
        </pc:sldMkLst>
      </pc:sldChg>
      <pc:sldChg chg="modSp mod">
        <pc:chgData name="Niloofar Hosseini" userId="eb3e3110-2622-43cd-88f0-a4c46bd91734" providerId="ADAL" clId="{0077D120-50BF-5640-868B-074CECAB1E82}" dt="2024-05-22T15:17:14.442" v="262" actId="404"/>
        <pc:sldMkLst>
          <pc:docMk/>
          <pc:sldMk cId="3209343996" sldId="258"/>
        </pc:sldMkLst>
        <pc:spChg chg="mod">
          <ac:chgData name="Niloofar Hosseini" userId="eb3e3110-2622-43cd-88f0-a4c46bd91734" providerId="ADAL" clId="{0077D120-50BF-5640-868B-074CECAB1E82}" dt="2024-05-22T15:17:14.442" v="262" actId="404"/>
          <ac:spMkLst>
            <pc:docMk/>
            <pc:sldMk cId="3209343996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0077D120-50BF-5640-868B-074CECAB1E82}" dt="2024-05-22T15:17:19.926" v="263" actId="2696"/>
        <pc:sldMkLst>
          <pc:docMk/>
          <pc:sldMk cId="2357488069" sldId="259"/>
        </pc:sldMkLst>
      </pc:sldChg>
      <pc:sldChg chg="del">
        <pc:chgData name="Niloofar Hosseini" userId="eb3e3110-2622-43cd-88f0-a4c46bd91734" providerId="ADAL" clId="{0077D120-50BF-5640-868B-074CECAB1E82}" dt="2024-05-22T15:18:02.392" v="346" actId="2696"/>
        <pc:sldMkLst>
          <pc:docMk/>
          <pc:sldMk cId="437933242" sldId="260"/>
        </pc:sldMkLst>
      </pc:sldChg>
      <pc:sldChg chg="del">
        <pc:chgData name="Niloofar Hosseini" userId="eb3e3110-2622-43cd-88f0-a4c46bd91734" providerId="ADAL" clId="{0077D120-50BF-5640-868B-074CECAB1E82}" dt="2024-05-22T15:18:04.200" v="347" actId="2696"/>
        <pc:sldMkLst>
          <pc:docMk/>
          <pc:sldMk cId="2081534542" sldId="261"/>
        </pc:sldMkLst>
      </pc:sldChg>
      <pc:sldChg chg="setBg">
        <pc:chgData name="Niloofar Hosseini" userId="eb3e3110-2622-43cd-88f0-a4c46bd91734" providerId="ADAL" clId="{0077D120-50BF-5640-868B-074CECAB1E82}" dt="2024-05-22T15:12:59.569" v="6"/>
        <pc:sldMkLst>
          <pc:docMk/>
          <pc:sldMk cId="283993153" sldId="264"/>
        </pc:sldMkLst>
      </pc:sldChg>
      <pc:sldChg chg="setBg">
        <pc:chgData name="Niloofar Hosseini" userId="eb3e3110-2622-43cd-88f0-a4c46bd91734" providerId="ADAL" clId="{0077D120-50BF-5640-868B-074CECAB1E82}" dt="2024-05-22T15:12:56.137" v="4"/>
        <pc:sldMkLst>
          <pc:docMk/>
          <pc:sldMk cId="2466546174" sldId="265"/>
        </pc:sldMkLst>
      </pc:sldChg>
      <pc:sldChg chg="del">
        <pc:chgData name="Niloofar Hosseini" userId="eb3e3110-2622-43cd-88f0-a4c46bd91734" providerId="ADAL" clId="{0077D120-50BF-5640-868B-074CECAB1E82}" dt="2024-05-22T15:17:22.838" v="264" actId="2696"/>
        <pc:sldMkLst>
          <pc:docMk/>
          <pc:sldMk cId="1538243716" sldId="266"/>
        </pc:sldMkLst>
      </pc:sldChg>
      <pc:sldChg chg="modSp add mod ord">
        <pc:chgData name="Niloofar Hosseini" userId="eb3e3110-2622-43cd-88f0-a4c46bd91734" providerId="ADAL" clId="{0077D120-50BF-5640-868B-074CECAB1E82}" dt="2024-05-22T15:17:52.245" v="345" actId="20577"/>
        <pc:sldMkLst>
          <pc:docMk/>
          <pc:sldMk cId="3514124546" sldId="266"/>
        </pc:sldMkLst>
        <pc:spChg chg="mod">
          <ac:chgData name="Niloofar Hosseini" userId="eb3e3110-2622-43cd-88f0-a4c46bd91734" providerId="ADAL" clId="{0077D120-50BF-5640-868B-074CECAB1E82}" dt="2024-05-22T15:17:52.245" v="345" actId="20577"/>
          <ac:spMkLst>
            <pc:docMk/>
            <pc:sldMk cId="3514124546" sldId="266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0077D120-50BF-5640-868B-074CECAB1E82}" dt="2024-05-22T15:18:08.223" v="349" actId="20578"/>
        <pc:sldMkLst>
          <pc:docMk/>
          <pc:sldMk cId="1537135611" sldId="267"/>
        </pc:sldMkLst>
      </pc:sldChg>
      <pc:sldChg chg="del">
        <pc:chgData name="Niloofar Hosseini" userId="eb3e3110-2622-43cd-88f0-a4c46bd91734" providerId="ADAL" clId="{0077D120-50BF-5640-868B-074CECAB1E82}" dt="2024-05-22T15:17:23.273" v="265" actId="2696"/>
        <pc:sldMkLst>
          <pc:docMk/>
          <pc:sldMk cId="3076107836" sldId="268"/>
        </pc:sldMkLst>
      </pc:sldChg>
      <pc:sldMasterChg chg="setBg modSldLayout">
        <pc:chgData name="Niloofar Hosseini" userId="eb3e3110-2622-43cd-88f0-a4c46bd91734" providerId="ADAL" clId="{0077D120-50BF-5640-868B-074CECAB1E82}" dt="2024-05-22T15:12:50.925" v="2"/>
        <pc:sldMasterMkLst>
          <pc:docMk/>
          <pc:sldMasterMk cId="3246486080" sldId="2147483648"/>
        </pc:sldMasterMkLst>
        <pc:sldLayoutChg chg="setBg">
          <pc:chgData name="Niloofar Hosseini" userId="eb3e3110-2622-43cd-88f0-a4c46bd91734" providerId="ADAL" clId="{0077D120-50BF-5640-868B-074CECAB1E82}" dt="2024-05-22T15:12:50.925" v="2"/>
          <pc:sldLayoutMkLst>
            <pc:docMk/>
            <pc:sldMasterMk cId="3246486080" sldId="2147483648"/>
            <pc:sldLayoutMk cId="2110497892" sldId="2147483649"/>
          </pc:sldLayoutMkLst>
        </pc:sldLayoutChg>
        <pc:sldLayoutChg chg="setBg">
          <pc:chgData name="Niloofar Hosseini" userId="eb3e3110-2622-43cd-88f0-a4c46bd91734" providerId="ADAL" clId="{0077D120-50BF-5640-868B-074CECAB1E82}" dt="2024-05-22T15:12:50.925" v="2"/>
          <pc:sldLayoutMkLst>
            <pc:docMk/>
            <pc:sldMasterMk cId="3246486080" sldId="2147483648"/>
            <pc:sldLayoutMk cId="1646956883" sldId="2147483650"/>
          </pc:sldLayoutMkLst>
        </pc:sldLayoutChg>
        <pc:sldLayoutChg chg="setBg">
          <pc:chgData name="Niloofar Hosseini" userId="eb3e3110-2622-43cd-88f0-a4c46bd91734" providerId="ADAL" clId="{0077D120-50BF-5640-868B-074CECAB1E82}" dt="2024-05-22T15:12:50.925" v="2"/>
          <pc:sldLayoutMkLst>
            <pc:docMk/>
            <pc:sldMasterMk cId="3246486080" sldId="2147483648"/>
            <pc:sldLayoutMk cId="571984694" sldId="2147483651"/>
          </pc:sldLayoutMkLst>
        </pc:sldLayoutChg>
        <pc:sldLayoutChg chg="setBg">
          <pc:chgData name="Niloofar Hosseini" userId="eb3e3110-2622-43cd-88f0-a4c46bd91734" providerId="ADAL" clId="{0077D120-50BF-5640-868B-074CECAB1E82}" dt="2024-05-22T15:12:50.925" v="2"/>
          <pc:sldLayoutMkLst>
            <pc:docMk/>
            <pc:sldMasterMk cId="3246486080" sldId="2147483648"/>
            <pc:sldLayoutMk cId="3321059919" sldId="2147483652"/>
          </pc:sldLayoutMkLst>
        </pc:sldLayoutChg>
        <pc:sldLayoutChg chg="setBg">
          <pc:chgData name="Niloofar Hosseini" userId="eb3e3110-2622-43cd-88f0-a4c46bd91734" providerId="ADAL" clId="{0077D120-50BF-5640-868B-074CECAB1E82}" dt="2024-05-22T15:12:50.925" v="2"/>
          <pc:sldLayoutMkLst>
            <pc:docMk/>
            <pc:sldMasterMk cId="3246486080" sldId="2147483648"/>
            <pc:sldLayoutMk cId="362186712" sldId="2147483653"/>
          </pc:sldLayoutMkLst>
        </pc:sldLayoutChg>
        <pc:sldLayoutChg chg="setBg">
          <pc:chgData name="Niloofar Hosseini" userId="eb3e3110-2622-43cd-88f0-a4c46bd91734" providerId="ADAL" clId="{0077D120-50BF-5640-868B-074CECAB1E82}" dt="2024-05-22T15:12:50.925" v="2"/>
          <pc:sldLayoutMkLst>
            <pc:docMk/>
            <pc:sldMasterMk cId="3246486080" sldId="2147483648"/>
            <pc:sldLayoutMk cId="82207928" sldId="2147483654"/>
          </pc:sldLayoutMkLst>
        </pc:sldLayoutChg>
        <pc:sldLayoutChg chg="setBg">
          <pc:chgData name="Niloofar Hosseini" userId="eb3e3110-2622-43cd-88f0-a4c46bd91734" providerId="ADAL" clId="{0077D120-50BF-5640-868B-074CECAB1E82}" dt="2024-05-22T15:12:50.925" v="2"/>
          <pc:sldLayoutMkLst>
            <pc:docMk/>
            <pc:sldMasterMk cId="3246486080" sldId="2147483648"/>
            <pc:sldLayoutMk cId="2101823757" sldId="2147483655"/>
          </pc:sldLayoutMkLst>
        </pc:sldLayoutChg>
        <pc:sldLayoutChg chg="setBg">
          <pc:chgData name="Niloofar Hosseini" userId="eb3e3110-2622-43cd-88f0-a4c46bd91734" providerId="ADAL" clId="{0077D120-50BF-5640-868B-074CECAB1E82}" dt="2024-05-22T15:12:50.925" v="2"/>
          <pc:sldLayoutMkLst>
            <pc:docMk/>
            <pc:sldMasterMk cId="3246486080" sldId="2147483648"/>
            <pc:sldLayoutMk cId="1109839357" sldId="2147483656"/>
          </pc:sldLayoutMkLst>
        </pc:sldLayoutChg>
        <pc:sldLayoutChg chg="setBg">
          <pc:chgData name="Niloofar Hosseini" userId="eb3e3110-2622-43cd-88f0-a4c46bd91734" providerId="ADAL" clId="{0077D120-50BF-5640-868B-074CECAB1E82}" dt="2024-05-22T15:12:50.925" v="2"/>
          <pc:sldLayoutMkLst>
            <pc:docMk/>
            <pc:sldMasterMk cId="3246486080" sldId="2147483648"/>
            <pc:sldLayoutMk cId="3626108264" sldId="2147483657"/>
          </pc:sldLayoutMkLst>
        </pc:sldLayoutChg>
        <pc:sldLayoutChg chg="setBg">
          <pc:chgData name="Niloofar Hosseini" userId="eb3e3110-2622-43cd-88f0-a4c46bd91734" providerId="ADAL" clId="{0077D120-50BF-5640-868B-074CECAB1E82}" dt="2024-05-22T15:12:50.925" v="2"/>
          <pc:sldLayoutMkLst>
            <pc:docMk/>
            <pc:sldMasterMk cId="3246486080" sldId="2147483648"/>
            <pc:sldLayoutMk cId="1976899114" sldId="2147483658"/>
          </pc:sldLayoutMkLst>
        </pc:sldLayoutChg>
        <pc:sldLayoutChg chg="setBg">
          <pc:chgData name="Niloofar Hosseini" userId="eb3e3110-2622-43cd-88f0-a4c46bd91734" providerId="ADAL" clId="{0077D120-50BF-5640-868B-074CECAB1E82}" dt="2024-05-22T15:12:50.925" v="2"/>
          <pc:sldLayoutMkLst>
            <pc:docMk/>
            <pc:sldMasterMk cId="3246486080" sldId="2147483648"/>
            <pc:sldLayoutMk cId="354703613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17F9-3AD6-4E33-B610-41D6245533D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6895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17F9-3AD6-4E33-B610-41D6245533D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2304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17F9-3AD6-4E33-B610-41D6245533D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4470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17F9-3AD6-4E33-B610-41D6245533D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1542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17F9-3AD6-4E33-B610-41D6245533D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127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17F9-3AD6-4E33-B610-41D6245533D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6818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17F9-3AD6-4E33-B610-41D6245533D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096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17F9-3AD6-4E33-B610-41D6245533D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65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17F9-3AD6-4E33-B610-41D6245533D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6869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17F9-3AD6-4E33-B610-41D6245533D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3068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17F9-3AD6-4E33-B610-41D6245533D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6866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217F9-3AD6-4E33-B610-41D6245533DB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DAA94-68BC-4BA3-9CAC-45F9C7ED1E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61368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6546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10963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دستها را </a:t>
            </a:r>
            <a:r>
              <a:rPr lang="fa-IR" sz="48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برافرازید</a:t>
            </a: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و شادی کنید ، </a:t>
            </a:r>
            <a:r>
              <a:rPr lang="ar-SA" sz="48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حمدش</a:t>
            </a:r>
            <a:r>
              <a:rPr lang="ar-SA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ar-SA" sz="48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گوئيم</a:t>
            </a:r>
            <a:endParaRPr lang="ar-SA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48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با</a:t>
            </a:r>
            <a:r>
              <a:rPr lang="ar-SA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 بربط و عود و </a:t>
            </a:r>
            <a:r>
              <a:rPr lang="ar-SA" sz="48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ساز</a:t>
            </a:r>
            <a:endParaRPr lang="ar-SA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48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با</a:t>
            </a:r>
            <a:r>
              <a:rPr lang="ar-SA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 رقص و </a:t>
            </a:r>
            <a:r>
              <a:rPr lang="ar-SA" sz="48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آواز</a:t>
            </a:r>
            <a:r>
              <a:rPr lang="ar-SA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 ، </a:t>
            </a:r>
            <a:r>
              <a:rPr lang="ar-SA" sz="48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سویش</a:t>
            </a:r>
            <a:r>
              <a:rPr lang="ar-SA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ar-SA" sz="48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آییم</a:t>
            </a:r>
            <a:endParaRPr lang="ar-SA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ar-SA" sz="1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2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cs typeface="+mj-cs"/>
              </a:rPr>
              <a:t>(</a:t>
            </a:r>
            <a:r>
              <a:rPr lang="en-US" sz="2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cs typeface="+mj-cs"/>
              </a:rPr>
              <a:t>x</a:t>
            </a:r>
            <a:r>
              <a:rPr lang="ar-SA" sz="2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en-GB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84096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59727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خوانیم خدای </a:t>
            </a:r>
            <a:r>
              <a:rPr lang="fa-IR" sz="54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قدوس</a:t>
            </a: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 قوت از </a:t>
            </a:r>
            <a:r>
              <a:rPr lang="fa-IR" sz="54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آنِ</a:t>
            </a: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54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اوست</a:t>
            </a:r>
            <a:endParaRPr lang="fa-IR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خوانیم شکر </a:t>
            </a:r>
            <a:r>
              <a:rPr lang="fa-IR" sz="54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هللویاه</a:t>
            </a: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 جلال بر نام او</a:t>
            </a:r>
          </a:p>
          <a:p>
            <a:pPr algn="ctr" rtl="1">
              <a:lnSpc>
                <a:spcPct val="200000"/>
              </a:lnSpc>
            </a:pPr>
            <a:endParaRPr lang="fa-IR" sz="9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3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cs typeface="+mj-cs"/>
              </a:rPr>
              <a:t>(</a:t>
            </a:r>
            <a:r>
              <a:rPr lang="en-US" sz="3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cs typeface="+mj-cs"/>
              </a:rPr>
              <a:t>x</a:t>
            </a:r>
            <a:r>
              <a:rPr lang="ar-SA" sz="3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ar-SA" sz="2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ar-SA" sz="2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ar-SA" sz="2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ar-SA" sz="2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09343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1730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نامش را بستاییم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قوت روح را بطلبیم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بهر رحمت و </a:t>
            </a:r>
            <a:r>
              <a:rPr lang="fa-IR" sz="48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فیضش</a:t>
            </a:r>
            <a:endParaRPr lang="fa-IR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خدای مشیر را شکر گوییم</a:t>
            </a:r>
            <a:endParaRPr lang="ar-SA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ar-SA" sz="1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2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cs typeface="+mj-cs"/>
              </a:rPr>
              <a:t>(</a:t>
            </a:r>
            <a:r>
              <a:rPr lang="en-US" sz="2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cs typeface="+mj-cs"/>
              </a:rPr>
              <a:t>x</a:t>
            </a:r>
            <a:r>
              <a:rPr lang="ar-SA" sz="2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en-GB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14124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59727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خوانیم خدای </a:t>
            </a:r>
            <a:r>
              <a:rPr lang="fa-IR" sz="54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قدوس</a:t>
            </a: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 قوت از </a:t>
            </a:r>
            <a:r>
              <a:rPr lang="fa-IR" sz="54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آنِ</a:t>
            </a: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54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اوست</a:t>
            </a:r>
            <a:endParaRPr lang="fa-IR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خوانیم شکر </a:t>
            </a:r>
            <a:r>
              <a:rPr lang="fa-IR" sz="54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هللویاه</a:t>
            </a: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latin typeface="XB Zar" panose="02000506090000020003" pitchFamily="2" charset="-78"/>
                <a:cs typeface="+mj-cs"/>
              </a:rPr>
              <a:t> جلال بر نام او</a:t>
            </a:r>
          </a:p>
          <a:p>
            <a:pPr algn="ctr" rtl="1">
              <a:lnSpc>
                <a:spcPct val="200000"/>
              </a:lnSpc>
            </a:pPr>
            <a:endParaRPr lang="fa-IR" sz="9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3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cs typeface="+mj-cs"/>
              </a:rPr>
              <a:t>(</a:t>
            </a:r>
            <a:r>
              <a:rPr lang="en-US" sz="3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cs typeface="+mj-cs"/>
              </a:rPr>
              <a:t>x</a:t>
            </a:r>
            <a:r>
              <a:rPr lang="ar-SA" sz="32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lumMod val="95000"/>
                      <a:alpha val="40000"/>
                    </a:schemeClr>
                  </a:glo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ar-SA" sz="2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ar-SA" sz="2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ar-SA" sz="2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ar-SA" sz="2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lumMod val="95000"/>
                    <a:alpha val="40000"/>
                  </a:schemeClr>
                </a:glo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37135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993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82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2019-09-22T17:43:50Z</dcterms:created>
  <dcterms:modified xsi:type="dcterms:W3CDTF">2025-04-29T14:29:26Z</dcterms:modified>
</cp:coreProperties>
</file>