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55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46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EC48-20E4-1A4E-9B69-FDCE5DABE9C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CF4C-7BEA-E04F-8971-5A2A3CD8985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36013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EC48-20E4-1A4E-9B69-FDCE5DABE9C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CF4C-7BEA-E04F-8971-5A2A3CD8985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1900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EC48-20E4-1A4E-9B69-FDCE5DABE9C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CF4C-7BEA-E04F-8971-5A2A3CD8985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88930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EC48-20E4-1A4E-9B69-FDCE5DABE9C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CF4C-7BEA-E04F-8971-5A2A3CD8985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39846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EC48-20E4-1A4E-9B69-FDCE5DABE9C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CF4C-7BEA-E04F-8971-5A2A3CD8985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43097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EC48-20E4-1A4E-9B69-FDCE5DABE9C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CF4C-7BEA-E04F-8971-5A2A3CD8985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22268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EC48-20E4-1A4E-9B69-FDCE5DABE9C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CF4C-7BEA-E04F-8971-5A2A3CD8985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58817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EC48-20E4-1A4E-9B69-FDCE5DABE9C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CF4C-7BEA-E04F-8971-5A2A3CD8985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10626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EC48-20E4-1A4E-9B69-FDCE5DABE9C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CF4C-7BEA-E04F-8971-5A2A3CD8985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9754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EC48-20E4-1A4E-9B69-FDCE5DABE9C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CF4C-7BEA-E04F-8971-5A2A3CD8985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01043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EC48-20E4-1A4E-9B69-FDCE5DABE9C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CF4C-7BEA-E04F-8971-5A2A3CD8985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18330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EC48-20E4-1A4E-9B69-FDCE5DABE9C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2CF4C-7BEA-E04F-8971-5A2A3CD8985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054626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6370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42AA96C-7EED-EA47-9F9F-7E090767268B}"/>
              </a:ext>
            </a:extLst>
          </p:cNvPr>
          <p:cNvSpPr/>
          <p:nvPr/>
        </p:nvSpPr>
        <p:spPr>
          <a:xfrm>
            <a:off x="0" y="0"/>
            <a:ext cx="12192000" cy="69410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درون مرا تو شستشو کن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را با زوفا بیا تو پاک کن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هر تیرگی را از من تو بردار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خونت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عیسی مرا طاهر کن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01036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42AA96C-7EED-EA47-9F9F-7E090767268B}"/>
              </a:ext>
            </a:extLst>
          </p:cNvPr>
          <p:cNvSpPr/>
          <p:nvPr/>
        </p:nvSpPr>
        <p:spPr>
          <a:xfrm>
            <a:off x="0" y="0"/>
            <a:ext cx="12192000" cy="69410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بیا و تو در وجود من باش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لعنت و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موت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رهایی‌ام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باش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بیا ای عیسی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وجودم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پرساز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مرا نجات بخش ، حیات من باش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13235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42AA96C-7EED-EA47-9F9F-7E090767268B}"/>
              </a:ext>
            </a:extLst>
          </p:cNvPr>
          <p:cNvSpPr/>
          <p:nvPr/>
        </p:nvSpPr>
        <p:spPr>
          <a:xfrm>
            <a:off x="0" y="0"/>
            <a:ext cx="12192000" cy="69410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خواهم از تو لبریز شوم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خواهم در تو تبدیل شوم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مرا تقدیس و طاهر کن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از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روح‌القدس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پر شوم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37923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42AA96C-7EED-EA47-9F9F-7E090767268B}"/>
              </a:ext>
            </a:extLst>
          </p:cNvPr>
          <p:cNvSpPr/>
          <p:nvPr/>
        </p:nvSpPr>
        <p:spPr>
          <a:xfrm>
            <a:off x="0" y="0"/>
            <a:ext cx="12192000" cy="69410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بیا ای عیسی آزادیم باش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روی دردها علاج من باش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قلب و جانم را تو جستجو کن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مرا با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خونت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 شستشو کن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81406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42AA96C-7EED-EA47-9F9F-7E090767268B}"/>
              </a:ext>
            </a:extLst>
          </p:cNvPr>
          <p:cNvSpPr/>
          <p:nvPr/>
        </p:nvSpPr>
        <p:spPr>
          <a:xfrm>
            <a:off x="0" y="0"/>
            <a:ext cx="12192000" cy="69410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خواهم از تو لبریز شوم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خواهم در تو تبدیل شوم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مرا تقدیس و طاهر کن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از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روح‌القدس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پر شوم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96125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42AA96C-7EED-EA47-9F9F-7E090767268B}"/>
              </a:ext>
            </a:extLst>
          </p:cNvPr>
          <p:cNvSpPr/>
          <p:nvPr/>
        </p:nvSpPr>
        <p:spPr>
          <a:xfrm>
            <a:off x="0" y="0"/>
            <a:ext cx="12192000" cy="69410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ایمان من حیات من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هرآنچه که دارم از آن توست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قوت منی راه و راستی منی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تمام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وجودم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تقدیم توست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98839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42AA96C-7EED-EA47-9F9F-7E090767268B}"/>
              </a:ext>
            </a:extLst>
          </p:cNvPr>
          <p:cNvSpPr/>
          <p:nvPr/>
        </p:nvSpPr>
        <p:spPr>
          <a:xfrm>
            <a:off x="0" y="0"/>
            <a:ext cx="12192000" cy="69410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خواهم از تو لبریز شوم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خواهم در تو تبدیل شوم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مرا تقدیس و طاهر کن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از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روح‌القدس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پر شوم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29263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0334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161</Words>
  <Application>Microsoft Office PowerPoint</Application>
  <PresentationFormat>Widescreen</PresentationFormat>
  <Paragraphs>35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2022-03-29T14:51:30Z</dcterms:created>
  <dcterms:modified xsi:type="dcterms:W3CDTF">2025-04-29T10:56:30Z</dcterms:modified>
</cp:coreProperties>
</file>