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93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66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78867C9-3215-E446-A34A-D0B139C40EB2}"/>
    <pc:docChg chg="undo custSel delSld modSld modMainMaster">
      <pc:chgData name="Niloofar Hosseini" userId="eb3e3110-2622-43cd-88f0-a4c46bd91734" providerId="ADAL" clId="{A78867C9-3215-E446-A34A-D0B139C40EB2}" dt="2024-05-22T14:59:54.984" v="174" actId="20577"/>
      <pc:docMkLst>
        <pc:docMk/>
      </pc:docMkLst>
      <pc:sldChg chg="setBg">
        <pc:chgData name="Niloofar Hosseini" userId="eb3e3110-2622-43cd-88f0-a4c46bd91734" providerId="ADAL" clId="{A78867C9-3215-E446-A34A-D0B139C40EB2}" dt="2024-05-22T14:56:28.088" v="10"/>
        <pc:sldMkLst>
          <pc:docMk/>
          <pc:sldMk cId="2871531465" sldId="256"/>
        </pc:sldMkLst>
      </pc:sldChg>
      <pc:sldChg chg="setBg">
        <pc:chgData name="Niloofar Hosseini" userId="eb3e3110-2622-43cd-88f0-a4c46bd91734" providerId="ADAL" clId="{A78867C9-3215-E446-A34A-D0B139C40EB2}" dt="2024-05-22T14:56:31.543" v="12"/>
        <pc:sldMkLst>
          <pc:docMk/>
          <pc:sldMk cId="4152046708" sldId="257"/>
        </pc:sldMkLst>
      </pc:sldChg>
      <pc:sldChg chg="addSp delSp modSp mod setBg">
        <pc:chgData name="Niloofar Hosseini" userId="eb3e3110-2622-43cd-88f0-a4c46bd91734" providerId="ADAL" clId="{A78867C9-3215-E446-A34A-D0B139C40EB2}" dt="2024-05-22T14:57:46.700" v="54"/>
        <pc:sldMkLst>
          <pc:docMk/>
          <pc:sldMk cId="3598027128" sldId="258"/>
        </pc:sldMkLst>
        <pc:spChg chg="add del mod">
          <ac:chgData name="Niloofar Hosseini" userId="eb3e3110-2622-43cd-88f0-a4c46bd91734" providerId="ADAL" clId="{A78867C9-3215-E446-A34A-D0B139C40EB2}" dt="2024-05-22T14:57:46.700" v="54"/>
          <ac:spMkLst>
            <pc:docMk/>
            <pc:sldMk cId="3598027128" sldId="258"/>
            <ac:spMk id="2" creationId="{710A19C0-BBAF-374A-374F-D75C64D509EF}"/>
          </ac:spMkLst>
        </pc:spChg>
        <pc:spChg chg="mod">
          <ac:chgData name="Niloofar Hosseini" userId="eb3e3110-2622-43cd-88f0-a4c46bd91734" providerId="ADAL" clId="{A78867C9-3215-E446-A34A-D0B139C40EB2}" dt="2024-05-22T14:57:44.088" v="52" actId="20577"/>
          <ac:spMkLst>
            <pc:docMk/>
            <pc:sldMk cId="3598027128" sldId="258"/>
            <ac:spMk id="4" creationId="{DDA67F8D-B13D-F34A-B815-7249AC2A9C33}"/>
          </ac:spMkLst>
        </pc:spChg>
      </pc:sldChg>
      <pc:sldChg chg="modSp mod">
        <pc:chgData name="Niloofar Hosseini" userId="eb3e3110-2622-43cd-88f0-a4c46bd91734" providerId="ADAL" clId="{A78867C9-3215-E446-A34A-D0B139C40EB2}" dt="2024-05-22T14:59:54.984" v="174" actId="20577"/>
        <pc:sldMkLst>
          <pc:docMk/>
          <pc:sldMk cId="2331498546" sldId="259"/>
        </pc:sldMkLst>
        <pc:spChg chg="mod">
          <ac:chgData name="Niloofar Hosseini" userId="eb3e3110-2622-43cd-88f0-a4c46bd91734" providerId="ADAL" clId="{A78867C9-3215-E446-A34A-D0B139C40EB2}" dt="2024-05-22T14:59:54.984" v="174" actId="20577"/>
          <ac:spMkLst>
            <pc:docMk/>
            <pc:sldMk cId="2331498546" sldId="259"/>
            <ac:spMk id="4" creationId="{DDA67F8D-B13D-F34A-B815-7249AC2A9C33}"/>
          </ac:spMkLst>
        </pc:spChg>
      </pc:sldChg>
      <pc:sldChg chg="modSp mod">
        <pc:chgData name="Niloofar Hosseini" userId="eb3e3110-2622-43cd-88f0-a4c46bd91734" providerId="ADAL" clId="{A78867C9-3215-E446-A34A-D0B139C40EB2}" dt="2024-05-22T14:59:22.375" v="159" actId="20577"/>
        <pc:sldMkLst>
          <pc:docMk/>
          <pc:sldMk cId="2870532612" sldId="260"/>
        </pc:sldMkLst>
        <pc:spChg chg="mod">
          <ac:chgData name="Niloofar Hosseini" userId="eb3e3110-2622-43cd-88f0-a4c46bd91734" providerId="ADAL" clId="{A78867C9-3215-E446-A34A-D0B139C40EB2}" dt="2024-05-22T14:59:22.375" v="159" actId="20577"/>
          <ac:spMkLst>
            <pc:docMk/>
            <pc:sldMk cId="2870532612" sldId="260"/>
            <ac:spMk id="4" creationId="{DDA67F8D-B13D-F34A-B815-7249AC2A9C33}"/>
          </ac:spMkLst>
        </pc:spChg>
      </pc:sldChg>
      <pc:sldChg chg="del">
        <pc:chgData name="Niloofar Hosseini" userId="eb3e3110-2622-43cd-88f0-a4c46bd91734" providerId="ADAL" clId="{A78867C9-3215-E446-A34A-D0B139C40EB2}" dt="2024-05-22T14:59:24.267" v="160" actId="2696"/>
        <pc:sldMkLst>
          <pc:docMk/>
          <pc:sldMk cId="75776441" sldId="261"/>
        </pc:sldMkLst>
      </pc:sldChg>
      <pc:sldMasterChg chg="setBg modSldLayout">
        <pc:chgData name="Niloofar Hosseini" userId="eb3e3110-2622-43cd-88f0-a4c46bd91734" providerId="ADAL" clId="{A78867C9-3215-E446-A34A-D0B139C40EB2}" dt="2024-05-22T14:56:15.641" v="8"/>
        <pc:sldMasterMkLst>
          <pc:docMk/>
          <pc:sldMasterMk cId="68012481" sldId="2147483648"/>
        </pc:sldMasterMkLst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200879687" sldId="2147483649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1973458139" sldId="2147483650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575359254" sldId="2147483651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3050717572" sldId="2147483652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3661062674" sldId="2147483653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817268602" sldId="2147483654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3904251058" sldId="2147483655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285593061" sldId="2147483656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037422930" sldId="2147483657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864018302" sldId="2147483658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15452696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6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6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0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0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0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1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4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9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8B296-FD37-2E44-A9D3-83C9B1014575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94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3ADD5C4-3D09-594B-BEEC-0A2CC6D5C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53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A67F8D-B13D-F34A-B815-7249AC2A9C33}"/>
              </a:ext>
            </a:extLst>
          </p:cNvPr>
          <p:cNvSpPr txBox="1"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پایکوبی کنم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همه‌ی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وجودم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 با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مزامیر می‌سرایم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paykubi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mazamir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misarayam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02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AF9C0-08AB-0565-613B-46578C9FE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85B57E-4F3B-BA18-5E8C-D71753DD38A4}"/>
              </a:ext>
            </a:extLst>
          </p:cNvPr>
          <p:cNvSpPr txBox="1"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هیچ شرمی من ندارم در حضورت می‌رقصم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با این سرود می‌ستایم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Hich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nadaram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miraghsam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misetayam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58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BB974-BC8F-B88E-2BA4-7DB04DC6C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2E11B1-2F79-998A-E199-09493085944B}"/>
              </a:ext>
            </a:extLst>
          </p:cNvPr>
          <p:cNvSpPr txBox="1"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تو ای مسیح پرجلال هستی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نامت شایسته حمد و ثنا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to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porjalal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Namat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shayesteye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sana</a:t>
            </a:r>
          </a:p>
        </p:txBody>
      </p:sp>
    </p:spTree>
    <p:extLst>
      <p:ext uri="{BB962C8B-B14F-4D97-AF65-F5344CB8AC3E}">
        <p14:creationId xmlns:p14="http://schemas.microsoft.com/office/powerpoint/2010/main" val="130731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89041-8011-FA7C-9EFF-7988D286C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463CCBE-7F86-D89E-C8F4-8E3E0C261C45}"/>
              </a:ext>
            </a:extLst>
          </p:cNvPr>
          <p:cNvSpPr txBox="1"/>
          <p:nvPr/>
        </p:nvSpPr>
        <p:spPr>
          <a:xfrm>
            <a:off x="0" y="0"/>
            <a:ext cx="12192000" cy="57063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اینک با قلبی باز در حضورت می‌خوانم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شادی من در تو پاک و بی ریاست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Inak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ghalbi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Shadiye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pak o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biriyast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339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ADD5C4-3D09-594B-BEEC-0A2CC6D5C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4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101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6</cp:revision>
  <dcterms:created xsi:type="dcterms:W3CDTF">2019-09-02T20:29:25Z</dcterms:created>
  <dcterms:modified xsi:type="dcterms:W3CDTF">2026-04-07T15:09:18Z</dcterms:modified>
</cp:coreProperties>
</file>