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9" r:id="rId4"/>
    <p:sldId id="260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93"/>
    <p:restoredTop sz="94694"/>
  </p:normalViewPr>
  <p:slideViewPr>
    <p:cSldViewPr snapToGrid="0" snapToObjects="1">
      <p:cViewPr varScale="1">
        <p:scale>
          <a:sx n="81" d="100"/>
          <a:sy n="81" d="100"/>
        </p:scale>
        <p:origin x="667" y="-4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78867C9-3215-E446-A34A-D0B139C40EB2}"/>
    <pc:docChg chg="undo custSel delSld modSld modMainMaster">
      <pc:chgData name="Niloofar Hosseini" userId="eb3e3110-2622-43cd-88f0-a4c46bd91734" providerId="ADAL" clId="{A78867C9-3215-E446-A34A-D0B139C40EB2}" dt="2024-05-22T14:59:54.984" v="174" actId="20577"/>
      <pc:docMkLst>
        <pc:docMk/>
      </pc:docMkLst>
      <pc:sldChg chg="setBg">
        <pc:chgData name="Niloofar Hosseini" userId="eb3e3110-2622-43cd-88f0-a4c46bd91734" providerId="ADAL" clId="{A78867C9-3215-E446-A34A-D0B139C40EB2}" dt="2024-05-22T14:56:28.088" v="10"/>
        <pc:sldMkLst>
          <pc:docMk/>
          <pc:sldMk cId="2871531465" sldId="256"/>
        </pc:sldMkLst>
      </pc:sldChg>
      <pc:sldChg chg="setBg">
        <pc:chgData name="Niloofar Hosseini" userId="eb3e3110-2622-43cd-88f0-a4c46bd91734" providerId="ADAL" clId="{A78867C9-3215-E446-A34A-D0B139C40EB2}" dt="2024-05-22T14:56:31.543" v="12"/>
        <pc:sldMkLst>
          <pc:docMk/>
          <pc:sldMk cId="4152046708" sldId="257"/>
        </pc:sldMkLst>
      </pc:sldChg>
      <pc:sldChg chg="addSp delSp modSp mod setBg">
        <pc:chgData name="Niloofar Hosseini" userId="eb3e3110-2622-43cd-88f0-a4c46bd91734" providerId="ADAL" clId="{A78867C9-3215-E446-A34A-D0B139C40EB2}" dt="2024-05-22T14:57:46.700" v="54"/>
        <pc:sldMkLst>
          <pc:docMk/>
          <pc:sldMk cId="3598027128" sldId="258"/>
        </pc:sldMkLst>
        <pc:spChg chg="add del mod">
          <ac:chgData name="Niloofar Hosseini" userId="eb3e3110-2622-43cd-88f0-a4c46bd91734" providerId="ADAL" clId="{A78867C9-3215-E446-A34A-D0B139C40EB2}" dt="2024-05-22T14:57:46.700" v="54"/>
          <ac:spMkLst>
            <pc:docMk/>
            <pc:sldMk cId="3598027128" sldId="258"/>
            <ac:spMk id="2" creationId="{710A19C0-BBAF-374A-374F-D75C64D509EF}"/>
          </ac:spMkLst>
        </pc:spChg>
        <pc:spChg chg="mod">
          <ac:chgData name="Niloofar Hosseini" userId="eb3e3110-2622-43cd-88f0-a4c46bd91734" providerId="ADAL" clId="{A78867C9-3215-E446-A34A-D0B139C40EB2}" dt="2024-05-22T14:57:44.088" v="52" actId="20577"/>
          <ac:spMkLst>
            <pc:docMk/>
            <pc:sldMk cId="3598027128" sldId="258"/>
            <ac:spMk id="4" creationId="{DDA67F8D-B13D-F34A-B815-7249AC2A9C33}"/>
          </ac:spMkLst>
        </pc:spChg>
      </pc:sldChg>
      <pc:sldChg chg="modSp mod">
        <pc:chgData name="Niloofar Hosseini" userId="eb3e3110-2622-43cd-88f0-a4c46bd91734" providerId="ADAL" clId="{A78867C9-3215-E446-A34A-D0B139C40EB2}" dt="2024-05-22T14:59:54.984" v="174" actId="20577"/>
        <pc:sldMkLst>
          <pc:docMk/>
          <pc:sldMk cId="2331498546" sldId="259"/>
        </pc:sldMkLst>
        <pc:spChg chg="mod">
          <ac:chgData name="Niloofar Hosseini" userId="eb3e3110-2622-43cd-88f0-a4c46bd91734" providerId="ADAL" clId="{A78867C9-3215-E446-A34A-D0B139C40EB2}" dt="2024-05-22T14:59:54.984" v="174" actId="20577"/>
          <ac:spMkLst>
            <pc:docMk/>
            <pc:sldMk cId="2331498546" sldId="259"/>
            <ac:spMk id="4" creationId="{DDA67F8D-B13D-F34A-B815-7249AC2A9C33}"/>
          </ac:spMkLst>
        </pc:spChg>
      </pc:sldChg>
      <pc:sldChg chg="modSp mod">
        <pc:chgData name="Niloofar Hosseini" userId="eb3e3110-2622-43cd-88f0-a4c46bd91734" providerId="ADAL" clId="{A78867C9-3215-E446-A34A-D0B139C40EB2}" dt="2024-05-22T14:59:22.375" v="159" actId="20577"/>
        <pc:sldMkLst>
          <pc:docMk/>
          <pc:sldMk cId="2870532612" sldId="260"/>
        </pc:sldMkLst>
        <pc:spChg chg="mod">
          <ac:chgData name="Niloofar Hosseini" userId="eb3e3110-2622-43cd-88f0-a4c46bd91734" providerId="ADAL" clId="{A78867C9-3215-E446-A34A-D0B139C40EB2}" dt="2024-05-22T14:59:22.375" v="159" actId="20577"/>
          <ac:spMkLst>
            <pc:docMk/>
            <pc:sldMk cId="2870532612" sldId="260"/>
            <ac:spMk id="4" creationId="{DDA67F8D-B13D-F34A-B815-7249AC2A9C33}"/>
          </ac:spMkLst>
        </pc:spChg>
      </pc:sldChg>
      <pc:sldChg chg="del">
        <pc:chgData name="Niloofar Hosseini" userId="eb3e3110-2622-43cd-88f0-a4c46bd91734" providerId="ADAL" clId="{A78867C9-3215-E446-A34A-D0B139C40EB2}" dt="2024-05-22T14:59:24.267" v="160" actId="2696"/>
        <pc:sldMkLst>
          <pc:docMk/>
          <pc:sldMk cId="75776441" sldId="261"/>
        </pc:sldMkLst>
      </pc:sldChg>
      <pc:sldMasterChg chg="setBg modSldLayout">
        <pc:chgData name="Niloofar Hosseini" userId="eb3e3110-2622-43cd-88f0-a4c46bd91734" providerId="ADAL" clId="{A78867C9-3215-E446-A34A-D0B139C40EB2}" dt="2024-05-22T14:56:15.641" v="8"/>
        <pc:sldMasterMkLst>
          <pc:docMk/>
          <pc:sldMasterMk cId="68012481" sldId="2147483648"/>
        </pc:sldMasterMkLst>
        <pc:sldLayoutChg chg="setBg">
          <pc:chgData name="Niloofar Hosseini" userId="eb3e3110-2622-43cd-88f0-a4c46bd91734" providerId="ADAL" clId="{A78867C9-3215-E446-A34A-D0B139C40EB2}" dt="2024-05-22T14:56:15.641" v="8"/>
          <pc:sldLayoutMkLst>
            <pc:docMk/>
            <pc:sldMasterMk cId="68012481" sldId="2147483648"/>
            <pc:sldLayoutMk cId="2200879687" sldId="2147483649"/>
          </pc:sldLayoutMkLst>
        </pc:sldLayoutChg>
        <pc:sldLayoutChg chg="setBg">
          <pc:chgData name="Niloofar Hosseini" userId="eb3e3110-2622-43cd-88f0-a4c46bd91734" providerId="ADAL" clId="{A78867C9-3215-E446-A34A-D0B139C40EB2}" dt="2024-05-22T14:56:15.641" v="8"/>
          <pc:sldLayoutMkLst>
            <pc:docMk/>
            <pc:sldMasterMk cId="68012481" sldId="2147483648"/>
            <pc:sldLayoutMk cId="1973458139" sldId="2147483650"/>
          </pc:sldLayoutMkLst>
        </pc:sldLayoutChg>
        <pc:sldLayoutChg chg="setBg">
          <pc:chgData name="Niloofar Hosseini" userId="eb3e3110-2622-43cd-88f0-a4c46bd91734" providerId="ADAL" clId="{A78867C9-3215-E446-A34A-D0B139C40EB2}" dt="2024-05-22T14:56:15.641" v="8"/>
          <pc:sldLayoutMkLst>
            <pc:docMk/>
            <pc:sldMasterMk cId="68012481" sldId="2147483648"/>
            <pc:sldLayoutMk cId="575359254" sldId="2147483651"/>
          </pc:sldLayoutMkLst>
        </pc:sldLayoutChg>
        <pc:sldLayoutChg chg="setBg">
          <pc:chgData name="Niloofar Hosseini" userId="eb3e3110-2622-43cd-88f0-a4c46bd91734" providerId="ADAL" clId="{A78867C9-3215-E446-A34A-D0B139C40EB2}" dt="2024-05-22T14:56:15.641" v="8"/>
          <pc:sldLayoutMkLst>
            <pc:docMk/>
            <pc:sldMasterMk cId="68012481" sldId="2147483648"/>
            <pc:sldLayoutMk cId="3050717572" sldId="2147483652"/>
          </pc:sldLayoutMkLst>
        </pc:sldLayoutChg>
        <pc:sldLayoutChg chg="setBg">
          <pc:chgData name="Niloofar Hosseini" userId="eb3e3110-2622-43cd-88f0-a4c46bd91734" providerId="ADAL" clId="{A78867C9-3215-E446-A34A-D0B139C40EB2}" dt="2024-05-22T14:56:15.641" v="8"/>
          <pc:sldLayoutMkLst>
            <pc:docMk/>
            <pc:sldMasterMk cId="68012481" sldId="2147483648"/>
            <pc:sldLayoutMk cId="3661062674" sldId="2147483653"/>
          </pc:sldLayoutMkLst>
        </pc:sldLayoutChg>
        <pc:sldLayoutChg chg="setBg">
          <pc:chgData name="Niloofar Hosseini" userId="eb3e3110-2622-43cd-88f0-a4c46bd91734" providerId="ADAL" clId="{A78867C9-3215-E446-A34A-D0B139C40EB2}" dt="2024-05-22T14:56:15.641" v="8"/>
          <pc:sldLayoutMkLst>
            <pc:docMk/>
            <pc:sldMasterMk cId="68012481" sldId="2147483648"/>
            <pc:sldLayoutMk cId="817268602" sldId="2147483654"/>
          </pc:sldLayoutMkLst>
        </pc:sldLayoutChg>
        <pc:sldLayoutChg chg="setBg">
          <pc:chgData name="Niloofar Hosseini" userId="eb3e3110-2622-43cd-88f0-a4c46bd91734" providerId="ADAL" clId="{A78867C9-3215-E446-A34A-D0B139C40EB2}" dt="2024-05-22T14:56:15.641" v="8"/>
          <pc:sldLayoutMkLst>
            <pc:docMk/>
            <pc:sldMasterMk cId="68012481" sldId="2147483648"/>
            <pc:sldLayoutMk cId="3904251058" sldId="2147483655"/>
          </pc:sldLayoutMkLst>
        </pc:sldLayoutChg>
        <pc:sldLayoutChg chg="setBg">
          <pc:chgData name="Niloofar Hosseini" userId="eb3e3110-2622-43cd-88f0-a4c46bd91734" providerId="ADAL" clId="{A78867C9-3215-E446-A34A-D0B139C40EB2}" dt="2024-05-22T14:56:15.641" v="8"/>
          <pc:sldLayoutMkLst>
            <pc:docMk/>
            <pc:sldMasterMk cId="68012481" sldId="2147483648"/>
            <pc:sldLayoutMk cId="2285593061" sldId="2147483656"/>
          </pc:sldLayoutMkLst>
        </pc:sldLayoutChg>
        <pc:sldLayoutChg chg="setBg">
          <pc:chgData name="Niloofar Hosseini" userId="eb3e3110-2622-43cd-88f0-a4c46bd91734" providerId="ADAL" clId="{A78867C9-3215-E446-A34A-D0B139C40EB2}" dt="2024-05-22T14:56:15.641" v="8"/>
          <pc:sldLayoutMkLst>
            <pc:docMk/>
            <pc:sldMasterMk cId="68012481" sldId="2147483648"/>
            <pc:sldLayoutMk cId="2037422930" sldId="2147483657"/>
          </pc:sldLayoutMkLst>
        </pc:sldLayoutChg>
        <pc:sldLayoutChg chg="setBg">
          <pc:chgData name="Niloofar Hosseini" userId="eb3e3110-2622-43cd-88f0-a4c46bd91734" providerId="ADAL" clId="{A78867C9-3215-E446-A34A-D0B139C40EB2}" dt="2024-05-22T14:56:15.641" v="8"/>
          <pc:sldLayoutMkLst>
            <pc:docMk/>
            <pc:sldMasterMk cId="68012481" sldId="2147483648"/>
            <pc:sldLayoutMk cId="2864018302" sldId="2147483658"/>
          </pc:sldLayoutMkLst>
        </pc:sldLayoutChg>
        <pc:sldLayoutChg chg="setBg">
          <pc:chgData name="Niloofar Hosseini" userId="eb3e3110-2622-43cd-88f0-a4c46bd91734" providerId="ADAL" clId="{A78867C9-3215-E446-A34A-D0B139C40EB2}" dt="2024-05-22T14:56:15.641" v="8"/>
          <pc:sldLayoutMkLst>
            <pc:docMk/>
            <pc:sldMasterMk cId="68012481" sldId="2147483648"/>
            <pc:sldLayoutMk cId="154526967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296-FD37-2E44-A9D3-83C9B1014575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160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296-FD37-2E44-A9D3-83C9B1014575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40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296-FD37-2E44-A9D3-83C9B1014575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466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296-FD37-2E44-A9D3-83C9B1014575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7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296-FD37-2E44-A9D3-83C9B1014575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47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296-FD37-2E44-A9D3-83C9B1014575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809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296-FD37-2E44-A9D3-83C9B1014575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404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296-FD37-2E44-A9D3-83C9B1014575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502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296-FD37-2E44-A9D3-83C9B1014575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11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296-FD37-2E44-A9D3-83C9B1014575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348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8B296-FD37-2E44-A9D3-83C9B1014575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99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8B296-FD37-2E44-A9D3-83C9B1014575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8FDC4-28E6-1D4B-9BDB-85FE4F258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894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F3ADD5C4-3D09-594B-BEEC-0A2CC6D5C8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531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DA67F8D-B13D-F34A-B815-7249AC2A9C33}"/>
              </a:ext>
            </a:extLst>
          </p:cNvPr>
          <p:cNvSpPr txBox="1"/>
          <p:nvPr/>
        </p:nvSpPr>
        <p:spPr>
          <a:xfrm>
            <a:off x="0" y="0"/>
            <a:ext cx="12192000" cy="714426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در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تو پایکوبی کنم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همه‌ی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وجودم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تو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را با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مزامیر می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سرایم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98027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DA67F8D-B13D-F34A-B815-7249AC2A9C33}"/>
              </a:ext>
            </a:extLst>
          </p:cNvPr>
          <p:cNvSpPr txBox="1"/>
          <p:nvPr/>
        </p:nvSpPr>
        <p:spPr>
          <a:xfrm>
            <a:off x="0" y="0"/>
            <a:ext cx="12191999" cy="714426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lnSpc>
                <a:spcPct val="150000"/>
              </a:lnSpc>
              <a:defRPr sz="400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defRPr>
            </a:lvl1pPr>
          </a:lstStyle>
          <a:p>
            <a:endParaRPr lang="en-GB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fa-IR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هیچ شرمی من ندارم</a:t>
            </a:r>
            <a:endParaRPr lang="en-GB" sz="5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fa-IR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در حضورت می</a:t>
            </a:r>
            <a:r>
              <a:rPr lang="en-US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fa-IR" sz="5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رقصم</a:t>
            </a:r>
            <a:endParaRPr lang="en-GB" sz="5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fa-IR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تو </a:t>
            </a:r>
            <a:r>
              <a:rPr lang="en-GB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fa-IR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را</a:t>
            </a:r>
            <a:r>
              <a:rPr lang="en-GB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fa-IR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با</a:t>
            </a:r>
            <a:r>
              <a:rPr lang="en-GB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fa-IR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این سرود می </a:t>
            </a:r>
            <a:r>
              <a:rPr lang="fa-IR" sz="5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ستایم</a:t>
            </a:r>
            <a:endParaRPr lang="en-US" sz="5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sz="5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sz="5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1498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DA67F8D-B13D-F34A-B815-7249AC2A9C33}"/>
              </a:ext>
            </a:extLst>
          </p:cNvPr>
          <p:cNvSpPr txBox="1"/>
          <p:nvPr/>
        </p:nvSpPr>
        <p:spPr>
          <a:xfrm>
            <a:off x="0" y="1"/>
            <a:ext cx="12192000" cy="784445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lnSpc>
                <a:spcPct val="150000"/>
              </a:lnSpc>
              <a:defRPr sz="400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XB Zar" panose="02000506090000020003" pitchFamily="2" charset="-78"/>
                <a:cs typeface="+mj-cs"/>
              </a:defRPr>
            </a:lvl1pPr>
          </a:lstStyle>
          <a:p>
            <a:endParaRPr lang="en-GB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fa-IR" sz="5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چون</a:t>
            </a:r>
            <a:r>
              <a:rPr lang="en-GB" sz="5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fa-IR" sz="5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تو ای مسیح</a:t>
            </a:r>
            <a:r>
              <a:rPr lang="en-GB" sz="5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fa-IR" sz="5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پر جلال</a:t>
            </a:r>
            <a:r>
              <a:rPr lang="en-GB" sz="5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fa-IR" sz="5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هستی</a:t>
            </a:r>
            <a:endParaRPr lang="en-GB" sz="5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fa-IR" sz="5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نامت</a:t>
            </a:r>
            <a:r>
              <a:rPr lang="en-GB" sz="5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fa-IR" sz="5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شایسته‌ی</a:t>
            </a:r>
            <a:r>
              <a:rPr lang="fa-IR" sz="5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حمد</a:t>
            </a:r>
            <a:r>
              <a:rPr lang="en-GB" sz="5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fa-IR" sz="5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 ثنا</a:t>
            </a:r>
            <a:endParaRPr lang="en-US" sz="5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fa-IR" sz="5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اینک با قلبی باز در حضورت می خوانم</a:t>
            </a:r>
          </a:p>
          <a:p>
            <a:r>
              <a:rPr lang="fa-IR" sz="5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شادی من در تو پاک و بی ریاست</a:t>
            </a:r>
            <a:endParaRPr lang="en-US" sz="5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sz="5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sz="5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70532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3ADD5C4-3D09-594B-BEEC-0A2CC6D5C8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046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56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Rose, Daniel (Student)</dc:creator>
  <cp:lastModifiedBy>Yalda Mirshekar</cp:lastModifiedBy>
  <cp:revision>5</cp:revision>
  <dcterms:created xsi:type="dcterms:W3CDTF">2019-09-02T20:29:25Z</dcterms:created>
  <dcterms:modified xsi:type="dcterms:W3CDTF">2025-04-29T14:20:09Z</dcterms:modified>
</cp:coreProperties>
</file>