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70" r:id="rId6"/>
    <p:sldId id="260" r:id="rId7"/>
    <p:sldId id="271" r:id="rId8"/>
    <p:sldId id="272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46" autoAdjust="0"/>
    <p:restoredTop sz="94660"/>
  </p:normalViewPr>
  <p:slideViewPr>
    <p:cSldViewPr snapToGrid="0">
      <p:cViewPr>
        <p:scale>
          <a:sx n="70" d="100"/>
          <a:sy n="70" d="100"/>
        </p:scale>
        <p:origin x="1282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B71CFEC-5087-0D4B-B9BD-12951586DD38}"/>
    <pc:docChg chg="addSld delSld modSld sldOrd modMainMaster">
      <pc:chgData name="Niloofar Hosseini" userId="eb3e3110-2622-43cd-88f0-a4c46bd91734" providerId="ADAL" clId="{3B71CFEC-5087-0D4B-B9BD-12951586DD38}" dt="2024-05-20T10:54:54.818" v="74" actId="20578"/>
      <pc:docMkLst>
        <pc:docMk/>
      </pc:docMkLst>
      <pc:sldChg chg="addSp delSp modSp mod setBg">
        <pc:chgData name="Niloofar Hosseini" userId="eb3e3110-2622-43cd-88f0-a4c46bd91734" providerId="ADAL" clId="{3B71CFEC-5087-0D4B-B9BD-12951586DD38}" dt="2024-05-20T10:54:06.816" v="59" actId="113"/>
        <pc:sldMkLst>
          <pc:docMk/>
          <pc:sldMk cId="878968079" sldId="256"/>
        </pc:sldMkLst>
        <pc:spChg chg="add del mod">
          <ac:chgData name="Niloofar Hosseini" userId="eb3e3110-2622-43cd-88f0-a4c46bd91734" providerId="ADAL" clId="{3B71CFEC-5087-0D4B-B9BD-12951586DD38}" dt="2024-05-20T10:50:51.651" v="23"/>
          <ac:spMkLst>
            <pc:docMk/>
            <pc:sldMk cId="878968079" sldId="256"/>
            <ac:spMk id="2" creationId="{D0B4927A-A82A-754A-0954-B14BC72B6998}"/>
          </ac:spMkLst>
        </pc:spChg>
        <pc:spChg chg="mod">
          <ac:chgData name="Niloofar Hosseini" userId="eb3e3110-2622-43cd-88f0-a4c46bd91734" providerId="ADAL" clId="{3B71CFEC-5087-0D4B-B9BD-12951586DD38}" dt="2024-05-20T10:54:06.816" v="59" actId="113"/>
          <ac:spMkLst>
            <pc:docMk/>
            <pc:sldMk cId="87896807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B71CFEC-5087-0D4B-B9BD-12951586DD38}" dt="2024-05-20T10:51:59.862" v="28" actId="20577"/>
        <pc:sldMkLst>
          <pc:docMk/>
          <pc:sldMk cId="3891583369" sldId="257"/>
        </pc:sldMkLst>
        <pc:spChg chg="mod">
          <ac:chgData name="Niloofar Hosseini" userId="eb3e3110-2622-43cd-88f0-a4c46bd91734" providerId="ADAL" clId="{3B71CFEC-5087-0D4B-B9BD-12951586DD38}" dt="2024-05-20T10:51:59.862" v="28" actId="20577"/>
          <ac:spMkLst>
            <pc:docMk/>
            <pc:sldMk cId="389158336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B71CFEC-5087-0D4B-B9BD-12951586DD38}" dt="2024-05-20T10:53:54.628" v="58" actId="255"/>
        <pc:sldMkLst>
          <pc:docMk/>
          <pc:sldMk cId="2486318649" sldId="258"/>
        </pc:sldMkLst>
        <pc:spChg chg="mod">
          <ac:chgData name="Niloofar Hosseini" userId="eb3e3110-2622-43cd-88f0-a4c46bd91734" providerId="ADAL" clId="{3B71CFEC-5087-0D4B-B9BD-12951586DD38}" dt="2024-05-20T10:53:54.628" v="58" actId="255"/>
          <ac:spMkLst>
            <pc:docMk/>
            <pc:sldMk cId="2486318649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B71CFEC-5087-0D4B-B9BD-12951586DD38}" dt="2024-05-20T10:54:40.527" v="68" actId="20577"/>
        <pc:sldMkLst>
          <pc:docMk/>
          <pc:sldMk cId="2648891153" sldId="260"/>
        </pc:sldMkLst>
        <pc:spChg chg="mod">
          <ac:chgData name="Niloofar Hosseini" userId="eb3e3110-2622-43cd-88f0-a4c46bd91734" providerId="ADAL" clId="{3B71CFEC-5087-0D4B-B9BD-12951586DD38}" dt="2024-05-20T10:54:40.527" v="68" actId="20577"/>
          <ac:spMkLst>
            <pc:docMk/>
            <pc:sldMk cId="2648891153" sldId="260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3B71CFEC-5087-0D4B-B9BD-12951586DD38}" dt="2024-05-20T10:49:42.802" v="7" actId="2696"/>
        <pc:sldMkLst>
          <pc:docMk/>
          <pc:sldMk cId="2729872964" sldId="263"/>
        </pc:sldMkLst>
      </pc:sldChg>
      <pc:sldChg chg="setBg">
        <pc:chgData name="Niloofar Hosseini" userId="eb3e3110-2622-43cd-88f0-a4c46bd91734" providerId="ADAL" clId="{3B71CFEC-5087-0D4B-B9BD-12951586DD38}" dt="2024-05-20T10:49:38.848" v="4"/>
        <pc:sldMkLst>
          <pc:docMk/>
          <pc:sldMk cId="2572211338" sldId="265"/>
        </pc:sldMkLst>
      </pc:sldChg>
      <pc:sldChg chg="del">
        <pc:chgData name="Niloofar Hosseini" userId="eb3e3110-2622-43cd-88f0-a4c46bd91734" providerId="ADAL" clId="{3B71CFEC-5087-0D4B-B9BD-12951586DD38}" dt="2024-05-20T10:54:09.722" v="60" actId="2696"/>
        <pc:sldMkLst>
          <pc:docMk/>
          <pc:sldMk cId="1525492564" sldId="266"/>
        </pc:sldMkLst>
      </pc:sldChg>
      <pc:sldChg chg="del">
        <pc:chgData name="Niloofar Hosseini" userId="eb3e3110-2622-43cd-88f0-a4c46bd91734" providerId="ADAL" clId="{3B71CFEC-5087-0D4B-B9BD-12951586DD38}" dt="2024-05-20T10:54:49.755" v="71" actId="2696"/>
        <pc:sldMkLst>
          <pc:docMk/>
          <pc:sldMk cId="2131548188" sldId="267"/>
        </pc:sldMkLst>
      </pc:sldChg>
      <pc:sldChg chg="del">
        <pc:chgData name="Niloofar Hosseini" userId="eb3e3110-2622-43cd-88f0-a4c46bd91734" providerId="ADAL" clId="{3B71CFEC-5087-0D4B-B9BD-12951586DD38}" dt="2024-05-20T10:54:51.163" v="72" actId="2696"/>
        <pc:sldMkLst>
          <pc:docMk/>
          <pc:sldMk cId="2143901136" sldId="268"/>
        </pc:sldMkLst>
      </pc:sldChg>
      <pc:sldChg chg="add ord">
        <pc:chgData name="Niloofar Hosseini" userId="eb3e3110-2622-43cd-88f0-a4c46bd91734" providerId="ADAL" clId="{3B71CFEC-5087-0D4B-B9BD-12951586DD38}" dt="2024-05-20T10:49:41.646" v="6" actId="20578"/>
        <pc:sldMkLst>
          <pc:docMk/>
          <pc:sldMk cId="2003229800" sldId="269"/>
        </pc:sldMkLst>
      </pc:sldChg>
      <pc:sldChg chg="add ord">
        <pc:chgData name="Niloofar Hosseini" userId="eb3e3110-2622-43cd-88f0-a4c46bd91734" providerId="ADAL" clId="{3B71CFEC-5087-0D4B-B9BD-12951586DD38}" dt="2024-05-20T10:54:12.522" v="62" actId="20578"/>
        <pc:sldMkLst>
          <pc:docMk/>
          <pc:sldMk cId="4086048325" sldId="270"/>
        </pc:sldMkLst>
      </pc:sldChg>
      <pc:sldChg chg="add ord">
        <pc:chgData name="Niloofar Hosseini" userId="eb3e3110-2622-43cd-88f0-a4c46bd91734" providerId="ADAL" clId="{3B71CFEC-5087-0D4B-B9BD-12951586DD38}" dt="2024-05-20T10:54:48.626" v="70" actId="20578"/>
        <pc:sldMkLst>
          <pc:docMk/>
          <pc:sldMk cId="1894278290" sldId="271"/>
        </pc:sldMkLst>
      </pc:sldChg>
      <pc:sldChg chg="add ord">
        <pc:chgData name="Niloofar Hosseini" userId="eb3e3110-2622-43cd-88f0-a4c46bd91734" providerId="ADAL" clId="{3B71CFEC-5087-0D4B-B9BD-12951586DD38}" dt="2024-05-20T10:54:54.818" v="74" actId="20578"/>
        <pc:sldMkLst>
          <pc:docMk/>
          <pc:sldMk cId="175394429" sldId="272"/>
        </pc:sldMkLst>
      </pc:sldChg>
      <pc:sldMasterChg chg="setBg modSldLayout">
        <pc:chgData name="Niloofar Hosseini" userId="eb3e3110-2622-43cd-88f0-a4c46bd91734" providerId="ADAL" clId="{3B71CFEC-5087-0D4B-B9BD-12951586DD38}" dt="2024-05-20T10:49:28.720" v="2"/>
        <pc:sldMasterMkLst>
          <pc:docMk/>
          <pc:sldMasterMk cId="722894193" sldId="2147483648"/>
        </pc:sldMasterMkLst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798834211" sldId="2147483649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1435566399" sldId="2147483650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576527261" sldId="2147483651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2932773802" sldId="2147483652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4035810331" sldId="2147483653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2742684184" sldId="2147483654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1407619620" sldId="2147483655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393810815" sldId="2147483656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375874462" sldId="2147483657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969338790" sldId="2147483658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189609051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41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14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89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67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35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7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94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25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4215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028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8AEB3-9EDC-4ADA-9F8B-C42F70DF3FC4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176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21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04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 تـو  مـی مـانـم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 تـو  مـی خوانـم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حمـد  تـو  بـاشـد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دائمـا 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کـلامـم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8968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8327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در  مرتع های  سرسبز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مـرا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خوابـانی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نـزد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آبهـای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راحـت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جـانـم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سـیر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گـردانـی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9158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02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مـن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تـشـنـه‌ی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روح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تـوسـت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مشتاق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حـضـور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تـوسـت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63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04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 تـو  مـی مـانـم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 تـو  مـی خوانـم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حمـد  تـو  بـاشـد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دائمـا 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کـلامـم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604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12192000" cy="78327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شادی  من همه در توست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کـلام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پـاکـت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قـوتی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نـو  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یـابـم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مـن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نـزد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پـاهـایـت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889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02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مـن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تـشـنـه‌ی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روح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تـوسـت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مشتاق</a:t>
            </a:r>
            <a:r>
              <a:rPr lang="en-GB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حـضـور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تـوسـت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94278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04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 تـو  مـی مـانـم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 تـو  مـی خوانـم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حمـد  تـو  بـاشـد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دائمـا 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کـلامـم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394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3229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92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2019-10-10T11:18:17Z</dcterms:created>
  <dcterms:modified xsi:type="dcterms:W3CDTF">2025-04-29T14:19:30Z</dcterms:modified>
</cp:coreProperties>
</file>