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64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5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432"/>
    <p:restoredTop sz="94687"/>
  </p:normalViewPr>
  <p:slideViewPr>
    <p:cSldViewPr snapToGrid="0" snapToObjects="1">
      <p:cViewPr varScale="1">
        <p:scale>
          <a:sx n="81" d="100"/>
          <a:sy n="81" d="100"/>
        </p:scale>
        <p:origin x="413" y="-13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E6D3DB-2AD1-DF40-A5B9-B6A55C0E5F31}" type="datetimeFigureOut">
              <a:rPr lang="en-DE" smtClean="0"/>
              <a:t>04/29/2025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B7DF1-D5EF-9B42-B6B2-CD4796F29EB5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7850954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E6D3DB-2AD1-DF40-A5B9-B6A55C0E5F31}" type="datetimeFigureOut">
              <a:rPr lang="en-DE" smtClean="0"/>
              <a:t>04/29/2025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B7DF1-D5EF-9B42-B6B2-CD4796F29EB5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7497264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E6D3DB-2AD1-DF40-A5B9-B6A55C0E5F31}" type="datetimeFigureOut">
              <a:rPr lang="en-DE" smtClean="0"/>
              <a:t>04/29/2025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B7DF1-D5EF-9B42-B6B2-CD4796F29EB5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0057709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E6D3DB-2AD1-DF40-A5B9-B6A55C0E5F31}" type="datetimeFigureOut">
              <a:rPr lang="en-DE" smtClean="0"/>
              <a:t>04/29/2025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B7DF1-D5EF-9B42-B6B2-CD4796F29EB5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7954863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E6D3DB-2AD1-DF40-A5B9-B6A55C0E5F31}" type="datetimeFigureOut">
              <a:rPr lang="en-DE" smtClean="0"/>
              <a:t>04/29/2025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B7DF1-D5EF-9B42-B6B2-CD4796F29EB5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5367100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E6D3DB-2AD1-DF40-A5B9-B6A55C0E5F31}" type="datetimeFigureOut">
              <a:rPr lang="en-DE" smtClean="0"/>
              <a:t>04/29/2025</a:t>
            </a:fld>
            <a:endParaRPr lang="en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B7DF1-D5EF-9B42-B6B2-CD4796F29EB5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7541805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E6D3DB-2AD1-DF40-A5B9-B6A55C0E5F31}" type="datetimeFigureOut">
              <a:rPr lang="en-DE" smtClean="0"/>
              <a:t>04/29/2025</a:t>
            </a:fld>
            <a:endParaRPr lang="en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B7DF1-D5EF-9B42-B6B2-CD4796F29EB5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7728042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E6D3DB-2AD1-DF40-A5B9-B6A55C0E5F31}" type="datetimeFigureOut">
              <a:rPr lang="en-DE" smtClean="0"/>
              <a:t>04/29/2025</a:t>
            </a:fld>
            <a:endParaRPr lang="en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B7DF1-D5EF-9B42-B6B2-CD4796F29EB5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6673854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E6D3DB-2AD1-DF40-A5B9-B6A55C0E5F31}" type="datetimeFigureOut">
              <a:rPr lang="en-DE" smtClean="0"/>
              <a:t>04/29/2025</a:t>
            </a:fld>
            <a:endParaRPr lang="en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B7DF1-D5EF-9B42-B6B2-CD4796F29EB5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0240951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E6D3DB-2AD1-DF40-A5B9-B6A55C0E5F31}" type="datetimeFigureOut">
              <a:rPr lang="en-DE" smtClean="0"/>
              <a:t>04/29/2025</a:t>
            </a:fld>
            <a:endParaRPr lang="en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B7DF1-D5EF-9B42-B6B2-CD4796F29EB5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9648776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E6D3DB-2AD1-DF40-A5B9-B6A55C0E5F31}" type="datetimeFigureOut">
              <a:rPr lang="en-DE" smtClean="0"/>
              <a:t>04/29/2025</a:t>
            </a:fld>
            <a:endParaRPr lang="en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B7DF1-D5EF-9B42-B6B2-CD4796F29EB5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4013340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E6D3DB-2AD1-DF40-A5B9-B6A55C0E5F31}" type="datetimeFigureOut">
              <a:rPr lang="en-DE" smtClean="0"/>
              <a:t>04/29/2025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FB7DF1-D5EF-9B42-B6B2-CD4796F29EB5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72744235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7288320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490982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D1B45A95-5DC6-8488-BEB9-4F80617F4719}"/>
              </a:ext>
            </a:extLst>
          </p:cNvPr>
          <p:cNvSpPr/>
          <p:nvPr/>
        </p:nvSpPr>
        <p:spPr>
          <a:xfrm>
            <a:off x="0" y="0"/>
            <a:ext cx="12192000" cy="7004674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در پی خدا بودم </a:t>
            </a:r>
            <a:r>
              <a:rPr lang="fa-IR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اجابتم</a:t>
            </a: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کرد</a:t>
            </a: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از هر ترسی آزادم کرد</a:t>
            </a:r>
          </a:p>
          <a:p>
            <a:pPr algn="ctr" rtl="1">
              <a:lnSpc>
                <a:spcPct val="150000"/>
              </a:lnSpc>
            </a:pPr>
            <a:r>
              <a:rPr lang="fa-IR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آنانکه</a:t>
            </a: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به او می نگرند</a:t>
            </a: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هرگز خجل نخواهند شد</a:t>
            </a:r>
          </a:p>
          <a:p>
            <a:pPr algn="ctr" rtl="1">
              <a:lnSpc>
                <a:spcPct val="150000"/>
              </a:lnSpc>
            </a:pPr>
            <a:endParaRPr lang="fa-IR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6119468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D1B45A95-5DC6-8488-BEB9-4F80617F4719}"/>
              </a:ext>
            </a:extLst>
          </p:cNvPr>
          <p:cNvSpPr/>
          <p:nvPr/>
        </p:nvSpPr>
        <p:spPr>
          <a:xfrm>
            <a:off x="0" y="0"/>
            <a:ext cx="12192000" cy="7004674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فریاد مسکین نزد خدا</a:t>
            </a: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شنیده شد و رهایی یافت</a:t>
            </a: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پسر خدا ، </a:t>
            </a:r>
            <a:r>
              <a:rPr lang="fa-IR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مقدسین</a:t>
            </a: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را</a:t>
            </a: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در آغوش گیرد و آزاد سازد</a:t>
            </a:r>
          </a:p>
          <a:p>
            <a:pPr algn="ctr" rtl="1">
              <a:lnSpc>
                <a:spcPct val="150000"/>
              </a:lnSpc>
            </a:pPr>
            <a:endParaRPr lang="fa-IR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9190905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D1B45A95-5DC6-8488-BEB9-4F80617F4719}"/>
              </a:ext>
            </a:extLst>
          </p:cNvPr>
          <p:cNvSpPr/>
          <p:nvPr/>
        </p:nvSpPr>
        <p:spPr>
          <a:xfrm>
            <a:off x="0" y="0"/>
            <a:ext cx="12192000" cy="7374006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40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خد</a:t>
            </a: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ا را جلال دهیم</a:t>
            </a: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نامش را </a:t>
            </a:r>
            <a:r>
              <a:rPr lang="fa-IR" sz="48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برافرازیم</a:t>
            </a:r>
            <a:endParaRPr lang="fa-IR" sz="4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خدا را تسبیح خوانیم</a:t>
            </a:r>
          </a:p>
          <a:p>
            <a:pPr algn="ctr" rtl="1">
              <a:lnSpc>
                <a:spcPct val="150000"/>
              </a:lnSpc>
            </a:pPr>
            <a:r>
              <a:rPr lang="fa-IR" sz="48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ستاییم</a:t>
            </a: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نامش تا ابد</a:t>
            </a:r>
          </a:p>
          <a:p>
            <a:pPr algn="ctr" rtl="1">
              <a:lnSpc>
                <a:spcPct val="150000"/>
              </a:lnSpc>
            </a:pPr>
            <a:endParaRPr lang="fa-IR" sz="4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4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0747609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D1B45A95-5DC6-8488-BEB9-4F80617F4719}"/>
              </a:ext>
            </a:extLst>
          </p:cNvPr>
          <p:cNvSpPr/>
          <p:nvPr/>
        </p:nvSpPr>
        <p:spPr>
          <a:xfrm>
            <a:off x="0" y="0"/>
            <a:ext cx="12192000" cy="7004674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بچشید</a:t>
            </a: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و بینید که او </a:t>
            </a:r>
            <a:r>
              <a:rPr lang="fa-IR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نیکوست</a:t>
            </a:r>
            <a:endParaRPr lang="fa-IR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مبارک باد آنکه پناهش </a:t>
            </a:r>
            <a:r>
              <a:rPr lang="fa-IR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اوست</a:t>
            </a:r>
            <a:endParaRPr lang="fa-IR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مقدسین</a:t>
            </a: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خدا را هیچ کمی نیست</a:t>
            </a: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در ترس او برکات </a:t>
            </a:r>
            <a:r>
              <a:rPr lang="fa-IR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جاریست</a:t>
            </a:r>
            <a:endParaRPr lang="fa-IR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4326644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D1B45A95-5DC6-8488-BEB9-4F80617F4719}"/>
              </a:ext>
            </a:extLst>
          </p:cNvPr>
          <p:cNvSpPr/>
          <p:nvPr/>
        </p:nvSpPr>
        <p:spPr>
          <a:xfrm>
            <a:off x="0" y="0"/>
            <a:ext cx="12192000" cy="7374006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40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خد</a:t>
            </a: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ا را جلال دهیم</a:t>
            </a: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نامش را </a:t>
            </a:r>
            <a:r>
              <a:rPr lang="fa-IR" sz="48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برافرازیم</a:t>
            </a:r>
            <a:endParaRPr lang="fa-IR" sz="4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خدا را تسبیح خوانیم</a:t>
            </a:r>
          </a:p>
          <a:p>
            <a:pPr algn="ctr" rtl="1">
              <a:lnSpc>
                <a:spcPct val="150000"/>
              </a:lnSpc>
            </a:pPr>
            <a:r>
              <a:rPr lang="fa-IR" sz="48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ستاییم</a:t>
            </a: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نامش تا ابد</a:t>
            </a:r>
          </a:p>
          <a:p>
            <a:pPr algn="ctr" rtl="1">
              <a:lnSpc>
                <a:spcPct val="150000"/>
              </a:lnSpc>
            </a:pPr>
            <a:endParaRPr lang="fa-IR" sz="4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4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5659255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D1B45A95-5DC6-8488-BEB9-4F80617F4719}"/>
              </a:ext>
            </a:extLst>
          </p:cNvPr>
          <p:cNvSpPr/>
          <p:nvPr/>
        </p:nvSpPr>
        <p:spPr>
          <a:xfrm>
            <a:off x="0" y="0"/>
            <a:ext cx="12192000" cy="5712013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متبارک باد هر روز و هر شب</a:t>
            </a:r>
            <a:endParaRPr lang="fa-IR" sz="1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ستاییم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نامش دائم تا ابد</a:t>
            </a:r>
            <a:endParaRPr lang="fa-IR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6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54228455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D1B45A95-5DC6-8488-BEB9-4F80617F4719}"/>
              </a:ext>
            </a:extLst>
          </p:cNvPr>
          <p:cNvSpPr/>
          <p:nvPr/>
        </p:nvSpPr>
        <p:spPr>
          <a:xfrm>
            <a:off x="0" y="0"/>
            <a:ext cx="12192000" cy="7189340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با دستانی افراشته و دهانی پر از حمد</a:t>
            </a:r>
          </a:p>
          <a:p>
            <a:pPr algn="ctr" rtl="1">
              <a:lnSpc>
                <a:spcPct val="150000"/>
              </a:lnSpc>
            </a:pPr>
            <a:r>
              <a:rPr lang="fa-IR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زانوانی</a:t>
            </a: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خم در حضور او</a:t>
            </a: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با شکر و سپاس خوانیم عظمت نامش</a:t>
            </a: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با رقص و پایکوبی </a:t>
            </a:r>
            <a:r>
              <a:rPr lang="fa-IR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آییم</a:t>
            </a: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</a:t>
            </a:r>
            <a:r>
              <a:rPr lang="fa-IR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نزدش</a:t>
            </a: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36882062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D1B45A95-5DC6-8488-BEB9-4F80617F4719}"/>
              </a:ext>
            </a:extLst>
          </p:cNvPr>
          <p:cNvSpPr/>
          <p:nvPr/>
        </p:nvSpPr>
        <p:spPr>
          <a:xfrm>
            <a:off x="0" y="0"/>
            <a:ext cx="12192000" cy="7374006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40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خد</a:t>
            </a: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ا را جلال دهیم</a:t>
            </a: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نامش را </a:t>
            </a:r>
            <a:r>
              <a:rPr lang="fa-IR" sz="48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برافرازیم</a:t>
            </a:r>
            <a:endParaRPr lang="fa-IR" sz="4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خدا را تسبیح خوانیم</a:t>
            </a:r>
          </a:p>
          <a:p>
            <a:pPr algn="ctr" rtl="1">
              <a:lnSpc>
                <a:spcPct val="150000"/>
              </a:lnSpc>
            </a:pPr>
            <a:r>
              <a:rPr lang="fa-IR" sz="48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ستاییم</a:t>
            </a: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نامش تا ابد</a:t>
            </a:r>
          </a:p>
          <a:p>
            <a:pPr algn="ctr" rtl="1">
              <a:lnSpc>
                <a:spcPct val="150000"/>
              </a:lnSpc>
            </a:pPr>
            <a:endParaRPr lang="fa-IR" sz="4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4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3521385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29AF8C"/>
      </a:accent1>
      <a:accent2>
        <a:srgbClr val="97BE49"/>
      </a:accent2>
      <a:accent3>
        <a:srgbClr val="3D9CCC"/>
      </a:accent3>
      <a:accent4>
        <a:srgbClr val="7C60C6"/>
      </a:accent4>
      <a:accent5>
        <a:srgbClr val="C9492C"/>
      </a:accent5>
      <a:accent6>
        <a:srgbClr val="D58C2E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3E4F19A7-A959-40BB-972C-4880BAF8EB0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</TotalTime>
  <Words>145</Words>
  <Application>Microsoft Office PowerPoint</Application>
  <PresentationFormat>Widescreen</PresentationFormat>
  <Paragraphs>38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Niloofar Hosseini</dc:creator>
  <cp:lastModifiedBy>Yalda Mirshekar</cp:lastModifiedBy>
  <cp:revision>2</cp:revision>
  <dcterms:created xsi:type="dcterms:W3CDTF">2022-04-28T10:58:01Z</dcterms:created>
  <dcterms:modified xsi:type="dcterms:W3CDTF">2025-04-29T14:18:18Z</dcterms:modified>
</cp:coreProperties>
</file>