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76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6327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D3683FE-77BE-EE4B-ACEA-DACA8BFBF87A}"/>
    <pc:docChg chg="undo custSel addSld delSld modSld sldOrd modMainMaster">
      <pc:chgData name="Niloofar Hosseini" userId="eb3e3110-2622-43cd-88f0-a4c46bd91734" providerId="ADAL" clId="{FD3683FE-77BE-EE4B-ACEA-DACA8BFBF87A}" dt="2024-05-22T14:44:29.237" v="313" actId="20578"/>
      <pc:docMkLst>
        <pc:docMk/>
      </pc:docMkLst>
      <pc:sldChg chg="addSp delSp modSp mod setBg">
        <pc:chgData name="Niloofar Hosseini" userId="eb3e3110-2622-43cd-88f0-a4c46bd91734" providerId="ADAL" clId="{FD3683FE-77BE-EE4B-ACEA-DACA8BFBF87A}" dt="2024-05-22T14:37:27.578" v="236" actId="403"/>
        <pc:sldMkLst>
          <pc:docMk/>
          <pc:sldMk cId="3653436585" sldId="256"/>
        </pc:sldMkLst>
        <pc:spChg chg="add del mod">
          <ac:chgData name="Niloofar Hosseini" userId="eb3e3110-2622-43cd-88f0-a4c46bd91734" providerId="ADAL" clId="{FD3683FE-77BE-EE4B-ACEA-DACA8BFBF87A}" dt="2024-05-22T14:32:40.458" v="24"/>
          <ac:spMkLst>
            <pc:docMk/>
            <pc:sldMk cId="3653436585" sldId="256"/>
            <ac:spMk id="2" creationId="{43A17ADC-BDB1-095F-04C3-A33BDF4E49DC}"/>
          </ac:spMkLst>
        </pc:spChg>
        <pc:spChg chg="mod">
          <ac:chgData name="Niloofar Hosseini" userId="eb3e3110-2622-43cd-88f0-a4c46bd91734" providerId="ADAL" clId="{FD3683FE-77BE-EE4B-ACEA-DACA8BFBF87A}" dt="2024-05-22T14:37:27.578" v="236" actId="403"/>
          <ac:spMkLst>
            <pc:docMk/>
            <pc:sldMk cId="3653436585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FD3683FE-77BE-EE4B-ACEA-DACA8BFBF87A}" dt="2024-05-22T14:37:46.887" v="247" actId="403"/>
        <pc:sldMkLst>
          <pc:docMk/>
          <pc:sldMk cId="254007959" sldId="257"/>
        </pc:sldMkLst>
        <pc:spChg chg="mod">
          <ac:chgData name="Niloofar Hosseini" userId="eb3e3110-2622-43cd-88f0-a4c46bd91734" providerId="ADAL" clId="{FD3683FE-77BE-EE4B-ACEA-DACA8BFBF87A}" dt="2024-05-22T14:37:46.887" v="247" actId="403"/>
          <ac:spMkLst>
            <pc:docMk/>
            <pc:sldMk cId="254007959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FD3683FE-77BE-EE4B-ACEA-DACA8BFBF87A}" dt="2024-05-22T14:44:06.294" v="307" actId="403"/>
        <pc:sldMkLst>
          <pc:docMk/>
          <pc:sldMk cId="2997416870" sldId="258"/>
        </pc:sldMkLst>
        <pc:spChg chg="mod">
          <ac:chgData name="Niloofar Hosseini" userId="eb3e3110-2622-43cd-88f0-a4c46bd91734" providerId="ADAL" clId="{FD3683FE-77BE-EE4B-ACEA-DACA8BFBF87A}" dt="2024-05-22T14:44:06.294" v="307" actId="403"/>
          <ac:spMkLst>
            <pc:docMk/>
            <pc:sldMk cId="2997416870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FD3683FE-77BE-EE4B-ACEA-DACA8BFBF87A}" dt="2024-05-22T14:38:07.947" v="254" actId="20577"/>
        <pc:sldMkLst>
          <pc:docMk/>
          <pc:sldMk cId="346372459" sldId="259"/>
        </pc:sldMkLst>
        <pc:spChg chg="mod">
          <ac:chgData name="Niloofar Hosseini" userId="eb3e3110-2622-43cd-88f0-a4c46bd91734" providerId="ADAL" clId="{FD3683FE-77BE-EE4B-ACEA-DACA8BFBF87A}" dt="2024-05-22T14:38:07.947" v="254" actId="20577"/>
          <ac:spMkLst>
            <pc:docMk/>
            <pc:sldMk cId="346372459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FD3683FE-77BE-EE4B-ACEA-DACA8BFBF87A}" dt="2024-05-22T14:38:12.439" v="255" actId="2696"/>
        <pc:sldMkLst>
          <pc:docMk/>
          <pc:sldMk cId="3926723141" sldId="260"/>
        </pc:sldMkLst>
      </pc:sldChg>
      <pc:sldChg chg="modSp mod">
        <pc:chgData name="Niloofar Hosseini" userId="eb3e3110-2622-43cd-88f0-a4c46bd91734" providerId="ADAL" clId="{FD3683FE-77BE-EE4B-ACEA-DACA8BFBF87A}" dt="2024-05-22T14:39:07.220" v="283" actId="20577"/>
        <pc:sldMkLst>
          <pc:docMk/>
          <pc:sldMk cId="888034714" sldId="262"/>
        </pc:sldMkLst>
        <pc:spChg chg="mod">
          <ac:chgData name="Niloofar Hosseini" userId="eb3e3110-2622-43cd-88f0-a4c46bd91734" providerId="ADAL" clId="{FD3683FE-77BE-EE4B-ACEA-DACA8BFBF87A}" dt="2024-05-22T14:39:07.220" v="283" actId="20577"/>
          <ac:spMkLst>
            <pc:docMk/>
            <pc:sldMk cId="888034714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FD3683FE-77BE-EE4B-ACEA-DACA8BFBF87A}" dt="2024-05-22T14:39:13.292" v="284" actId="2696"/>
        <pc:sldMkLst>
          <pc:docMk/>
          <pc:sldMk cId="2402136079" sldId="263"/>
        </pc:sldMkLst>
      </pc:sldChg>
      <pc:sldChg chg="setBg">
        <pc:chgData name="Niloofar Hosseini" userId="eb3e3110-2622-43cd-88f0-a4c46bd91734" providerId="ADAL" clId="{FD3683FE-77BE-EE4B-ACEA-DACA8BFBF87A}" dt="2024-05-22T14:31:58.115" v="8"/>
        <pc:sldMkLst>
          <pc:docMk/>
          <pc:sldMk cId="173769074" sldId="265"/>
        </pc:sldMkLst>
      </pc:sldChg>
      <pc:sldChg chg="setBg">
        <pc:chgData name="Niloofar Hosseini" userId="eb3e3110-2622-43cd-88f0-a4c46bd91734" providerId="ADAL" clId="{FD3683FE-77BE-EE4B-ACEA-DACA8BFBF87A}" dt="2024-05-22T14:31:53.693" v="6"/>
        <pc:sldMkLst>
          <pc:docMk/>
          <pc:sldMk cId="3398776425" sldId="266"/>
        </pc:sldMkLst>
      </pc:sldChg>
      <pc:sldChg chg="del">
        <pc:chgData name="Niloofar Hosseini" userId="eb3e3110-2622-43cd-88f0-a4c46bd91734" providerId="ADAL" clId="{FD3683FE-77BE-EE4B-ACEA-DACA8BFBF87A}" dt="2024-05-22T14:38:13.258" v="256" actId="2696"/>
        <pc:sldMkLst>
          <pc:docMk/>
          <pc:sldMk cId="2883450174" sldId="267"/>
        </pc:sldMkLst>
      </pc:sldChg>
      <pc:sldChg chg="del">
        <pc:chgData name="Niloofar Hosseini" userId="eb3e3110-2622-43cd-88f0-a4c46bd91734" providerId="ADAL" clId="{FD3683FE-77BE-EE4B-ACEA-DACA8BFBF87A}" dt="2024-05-22T14:39:13.889" v="285" actId="2696"/>
        <pc:sldMkLst>
          <pc:docMk/>
          <pc:sldMk cId="3464442826" sldId="268"/>
        </pc:sldMkLst>
      </pc:sldChg>
      <pc:sldChg chg="add ord">
        <pc:chgData name="Niloofar Hosseini" userId="eb3e3110-2622-43cd-88f0-a4c46bd91734" providerId="ADAL" clId="{FD3683FE-77BE-EE4B-ACEA-DACA8BFBF87A}" dt="2024-05-22T14:38:20.682" v="258" actId="20578"/>
        <pc:sldMkLst>
          <pc:docMk/>
          <pc:sldMk cId="3391938533" sldId="269"/>
        </pc:sldMkLst>
      </pc:sldChg>
      <pc:sldChg chg="add del ord replId">
        <pc:chgData name="Niloofar Hosseini" userId="eb3e3110-2622-43cd-88f0-a4c46bd91734" providerId="ADAL" clId="{FD3683FE-77BE-EE4B-ACEA-DACA8BFBF87A}" dt="2024-05-22T14:42:27.602" v="296" actId="2696"/>
        <pc:sldMkLst>
          <pc:docMk/>
          <pc:sldMk cId="498033097" sldId="270"/>
        </pc:sldMkLst>
      </pc:sldChg>
      <pc:sldChg chg="add ord">
        <pc:chgData name="Niloofar Hosseini" userId="eb3e3110-2622-43cd-88f0-a4c46bd91734" providerId="ADAL" clId="{FD3683FE-77BE-EE4B-ACEA-DACA8BFBF87A}" dt="2024-05-22T14:39:21.110" v="287" actId="20578"/>
        <pc:sldMkLst>
          <pc:docMk/>
          <pc:sldMk cId="1458850016" sldId="271"/>
        </pc:sldMkLst>
      </pc:sldChg>
      <pc:sldChg chg="add ord">
        <pc:chgData name="Niloofar Hosseini" userId="eb3e3110-2622-43cd-88f0-a4c46bd91734" providerId="ADAL" clId="{FD3683FE-77BE-EE4B-ACEA-DACA8BFBF87A}" dt="2024-05-22T14:44:23.864" v="312" actId="20578"/>
        <pc:sldMkLst>
          <pc:docMk/>
          <pc:sldMk cId="1617593023" sldId="272"/>
        </pc:sldMkLst>
      </pc:sldChg>
      <pc:sldChg chg="add del ord replId">
        <pc:chgData name="Niloofar Hosseini" userId="eb3e3110-2622-43cd-88f0-a4c46bd91734" providerId="ADAL" clId="{FD3683FE-77BE-EE4B-ACEA-DACA8BFBF87A}" dt="2024-05-22T14:42:32.696" v="299" actId="2696"/>
        <pc:sldMkLst>
          <pc:docMk/>
          <pc:sldMk cId="2350806522" sldId="272"/>
        </pc:sldMkLst>
      </pc:sldChg>
      <pc:sldChg chg="add del ord">
        <pc:chgData name="Niloofar Hosseini" userId="eb3e3110-2622-43cd-88f0-a4c46bd91734" providerId="ADAL" clId="{FD3683FE-77BE-EE4B-ACEA-DACA8BFBF87A}" dt="2024-05-22T14:44:12.566" v="308" actId="2696"/>
        <pc:sldMkLst>
          <pc:docMk/>
          <pc:sldMk cId="1918182224" sldId="273"/>
        </pc:sldMkLst>
      </pc:sldChg>
      <pc:sldChg chg="add ord">
        <pc:chgData name="Niloofar Hosseini" userId="eb3e3110-2622-43cd-88f0-a4c46bd91734" providerId="ADAL" clId="{FD3683FE-77BE-EE4B-ACEA-DACA8BFBF87A}" dt="2024-05-22T14:44:29.237" v="313" actId="20578"/>
        <pc:sldMkLst>
          <pc:docMk/>
          <pc:sldMk cId="4052859827" sldId="273"/>
        </pc:sldMkLst>
      </pc:sldChg>
      <pc:sldChg chg="add del ord">
        <pc:chgData name="Niloofar Hosseini" userId="eb3e3110-2622-43cd-88f0-a4c46bd91734" providerId="ADAL" clId="{FD3683FE-77BE-EE4B-ACEA-DACA8BFBF87A}" dt="2024-05-22T14:44:14.267" v="309" actId="2696"/>
        <pc:sldMkLst>
          <pc:docMk/>
          <pc:sldMk cId="1150796355" sldId="274"/>
        </pc:sldMkLst>
      </pc:sldChg>
      <pc:sldMasterChg chg="setBg modSldLayout">
        <pc:chgData name="Niloofar Hosseini" userId="eb3e3110-2622-43cd-88f0-a4c46bd91734" providerId="ADAL" clId="{FD3683FE-77BE-EE4B-ACEA-DACA8BFBF87A}" dt="2024-05-22T14:31:40.291" v="4"/>
        <pc:sldMasterMkLst>
          <pc:docMk/>
          <pc:sldMasterMk cId="1629153882" sldId="2147483648"/>
        </pc:sldMasterMkLst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3926743110" sldId="2147483649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3859417147" sldId="2147483650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1085947880" sldId="2147483651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3012407794" sldId="2147483652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1496164340" sldId="2147483653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131719653" sldId="2147483654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2568927281" sldId="2147483655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4254022652" sldId="2147483656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3684129908" sldId="2147483657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1562649378" sldId="2147483658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1069600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30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066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8668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10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4694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5443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461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588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413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7216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340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BDC9E-9241-4CE5-B2D8-3044F49DA88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9772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8776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E7482-4F33-CECA-4698-16547A9D1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DC45D1-A021-9BF0-DEEA-20C471BCE389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قلعه شیطان فرو ریزد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آواز شادمانی خیزد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نه به قوت و نه به قدرت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بلکه با روح او به جرأت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Ghaleye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sheitan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avaze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shadmani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khizad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balke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jorat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302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83392-09E4-9843-B1E6-8E104DF72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7DCABD5-B14C-2164-A87B-B050D25F61C4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قوت ما زِ توست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شهادت و با خون توست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به ما قدرت بخشیده‌ای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شیطان تسلط داده‌ای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 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shahadat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be ma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ghodrat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bakhshidei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sheitan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tasalot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dadeyi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940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3C77C-4DF9-F385-3899-573B7016D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122524-C453-7A0E-6C48-2BF280E1DBA8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حاضر کردی بهر مومنین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حاضر کردی بهر مومنین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hazer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momenin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hazer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momenin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880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DC6881-5F6F-62BD-7C26-700C52FC5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29713A-BF80-1786-8561-93D288BCDC38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در تو دارم یقین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در تو دارم یقین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yaghin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yaghin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773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69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موکب ظفر مسیح پیش رویم با قوت خدا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عطر معرفتش افشانیم بین انسانهای بینوا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mokabe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zafare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pish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ravim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Atre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marefatash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afshanim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beyne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ensanhaye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binava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36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6347-355F-5C3B-37CE-250E2C406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BD44A53-3F02-EE22-7EBB-284C03393163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قوت ما زِ توست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شهادت و با خون توست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به ما قدرت بخشیده‌ای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شیطان تسلط داده‌ای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 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shahadat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be ma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ghodrat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bakhshidei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sheitan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tasalot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dadeyi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775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16F39-B256-D59A-670B-E13ED4109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A811C0-F20F-2886-91BF-0DB64725548C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حاضر کردی بهر مومنین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حاضر کردی بهر مومنین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hazer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momenin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hazer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momenin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996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91AC7-6969-670C-8DD8-6369B8470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791B2E-63DF-3C4A-98FA-2207F63F64F4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در تو دارم یقین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در تو دارم یقین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yaghin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yaghin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436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4F5B2-11CB-E6DC-1CB8-3C62E517B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0CA36F-F1F6-A4A7-4BF2-5E84166E3391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 سرود پیروزی با شادی در حضور خدا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ایمان بر دنیا پیروزیم تا رویم نزد منجی 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Donya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ravim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monjiye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</a:t>
            </a:r>
          </a:p>
        </p:txBody>
      </p:sp>
    </p:spTree>
    <p:extLst>
      <p:ext uri="{BB962C8B-B14F-4D97-AF65-F5344CB8AC3E}">
        <p14:creationId xmlns:p14="http://schemas.microsoft.com/office/powerpoint/2010/main" val="3887718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CB52B-EFC9-2921-DD70-66F84EBFD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ECF8FD-7F60-0308-27C3-C387AB1C7163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قوت ما زِ توست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شهادت و با خون توست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به ما قدرت بخشیده‌ای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شیطان تسلط داده‌ای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 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shahadat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be ma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ghodrat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bakhshidei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sheitan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tasalot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dadeyi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364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BD249-2C67-62DF-87F9-A283D6FD4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2E39D8-49A5-DC0D-1AF5-EC729FDF0DF8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حاضر کردی بهر مومنین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حاضر کردی بهر مومنین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hazer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momenin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hazer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momenin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010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1EB68-164C-6743-2B37-65CD74C2C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64A8260-7F64-7E52-BEEE-7281B2729F0D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در تو دارم یقین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در تو دارم یقین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yaghin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yaghin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727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366</Words>
  <Application>Microsoft Office PowerPoint</Application>
  <PresentationFormat>Widescreen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2019-10-23T18:01:07Z</dcterms:created>
  <dcterms:modified xsi:type="dcterms:W3CDTF">2026-03-18T12:56:06Z</dcterms:modified>
</cp:coreProperties>
</file>