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3" r:id="rId2"/>
    <p:sldId id="256" r:id="rId3"/>
    <p:sldId id="268" r:id="rId4"/>
    <p:sldId id="269" r:id="rId5"/>
    <p:sldId id="270" r:id="rId6"/>
    <p:sldId id="271" r:id="rId7"/>
    <p:sldId id="272" r:id="rId8"/>
    <p:sldId id="273" r:id="rId9"/>
    <p:sldId id="274" r:id="rId10"/>
    <p:sldId id="275" r:id="rId11"/>
    <p:sldId id="262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85" d="100"/>
          <a:sy n="85" d="100"/>
        </p:scale>
        <p:origin x="590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iloofar Hosseini" userId="eb3e3110-2622-43cd-88f0-a4c46bd91734" providerId="ADAL" clId="{01BEB8B4-FFF6-BD49-8DDF-A5289CE50E5C}"/>
    <pc:docChg chg="undo custSel addSld delSld modSld sldOrd modMainMaster">
      <pc:chgData name="Niloofar Hosseini" userId="eb3e3110-2622-43cd-88f0-a4c46bd91734" providerId="ADAL" clId="{01BEB8B4-FFF6-BD49-8DDF-A5289CE50E5C}" dt="2024-05-22T14:55:06.714" v="51" actId="20578"/>
      <pc:docMkLst>
        <pc:docMk/>
      </pc:docMkLst>
      <pc:sldChg chg="addSp delSp modSp mod setBg">
        <pc:chgData name="Niloofar Hosseini" userId="eb3e3110-2622-43cd-88f0-a4c46bd91734" providerId="ADAL" clId="{01BEB8B4-FFF6-BD49-8DDF-A5289CE50E5C}" dt="2024-05-22T14:53:57.050" v="36" actId="403"/>
        <pc:sldMkLst>
          <pc:docMk/>
          <pc:sldMk cId="4237980789" sldId="256"/>
        </pc:sldMkLst>
        <pc:spChg chg="add del mod">
          <ac:chgData name="Niloofar Hosseini" userId="eb3e3110-2622-43cd-88f0-a4c46bd91734" providerId="ADAL" clId="{01BEB8B4-FFF6-BD49-8DDF-A5289CE50E5C}" dt="2024-05-22T14:53:18.525" v="29"/>
          <ac:spMkLst>
            <pc:docMk/>
            <pc:sldMk cId="4237980789" sldId="256"/>
            <ac:spMk id="2" creationId="{26AF5C0E-3C5F-139A-9DD4-9C380CEE9C23}"/>
          </ac:spMkLst>
        </pc:spChg>
        <pc:spChg chg="mod">
          <ac:chgData name="Niloofar Hosseini" userId="eb3e3110-2622-43cd-88f0-a4c46bd91734" providerId="ADAL" clId="{01BEB8B4-FFF6-BD49-8DDF-A5289CE50E5C}" dt="2024-05-22T14:53:57.050" v="36" actId="403"/>
          <ac:spMkLst>
            <pc:docMk/>
            <pc:sldMk cId="4237980789" sldId="256"/>
            <ac:spMk id="4" creationId="{00000000-0000-0000-0000-000000000000}"/>
          </ac:spMkLst>
        </pc:spChg>
      </pc:sldChg>
      <pc:sldChg chg="modSp mod">
        <pc:chgData name="Niloofar Hosseini" userId="eb3e3110-2622-43cd-88f0-a4c46bd91734" providerId="ADAL" clId="{01BEB8B4-FFF6-BD49-8DDF-A5289CE50E5C}" dt="2024-05-22T14:53:51.253" v="35" actId="403"/>
        <pc:sldMkLst>
          <pc:docMk/>
          <pc:sldMk cId="1348328664" sldId="257"/>
        </pc:sldMkLst>
        <pc:spChg chg="mod">
          <ac:chgData name="Niloofar Hosseini" userId="eb3e3110-2622-43cd-88f0-a4c46bd91734" providerId="ADAL" clId="{01BEB8B4-FFF6-BD49-8DDF-A5289CE50E5C}" dt="2024-05-22T14:53:51.253" v="35" actId="403"/>
          <ac:spMkLst>
            <pc:docMk/>
            <pc:sldMk cId="1348328664" sldId="257"/>
            <ac:spMk id="4" creationId="{00000000-0000-0000-0000-000000000000}"/>
          </ac:spMkLst>
        </pc:spChg>
      </pc:sldChg>
      <pc:sldChg chg="modSp mod">
        <pc:chgData name="Niloofar Hosseini" userId="eb3e3110-2622-43cd-88f0-a4c46bd91734" providerId="ADAL" clId="{01BEB8B4-FFF6-BD49-8DDF-A5289CE50E5C}" dt="2024-05-22T14:54:26.625" v="41" actId="20577"/>
        <pc:sldMkLst>
          <pc:docMk/>
          <pc:sldMk cId="3636715469" sldId="258"/>
        </pc:sldMkLst>
        <pc:spChg chg="mod">
          <ac:chgData name="Niloofar Hosseini" userId="eb3e3110-2622-43cd-88f0-a4c46bd91734" providerId="ADAL" clId="{01BEB8B4-FFF6-BD49-8DDF-A5289CE50E5C}" dt="2024-05-22T14:54:26.625" v="41" actId="20577"/>
          <ac:spMkLst>
            <pc:docMk/>
            <pc:sldMk cId="3636715469" sldId="258"/>
            <ac:spMk id="4" creationId="{00000000-0000-0000-0000-000000000000}"/>
          </ac:spMkLst>
        </pc:spChg>
      </pc:sldChg>
      <pc:sldChg chg="modSp mod">
        <pc:chgData name="Niloofar Hosseini" userId="eb3e3110-2622-43cd-88f0-a4c46bd91734" providerId="ADAL" clId="{01BEB8B4-FFF6-BD49-8DDF-A5289CE50E5C}" dt="2024-05-22T14:54:49.198" v="48" actId="20577"/>
        <pc:sldMkLst>
          <pc:docMk/>
          <pc:sldMk cId="2022287073" sldId="260"/>
        </pc:sldMkLst>
        <pc:spChg chg="mod">
          <ac:chgData name="Niloofar Hosseini" userId="eb3e3110-2622-43cd-88f0-a4c46bd91734" providerId="ADAL" clId="{01BEB8B4-FFF6-BD49-8DDF-A5289CE50E5C}" dt="2024-05-22T14:54:49.198" v="48" actId="20577"/>
          <ac:spMkLst>
            <pc:docMk/>
            <pc:sldMk cId="2022287073" sldId="260"/>
            <ac:spMk id="4" creationId="{00000000-0000-0000-0000-000000000000}"/>
          </ac:spMkLst>
        </pc:spChg>
      </pc:sldChg>
      <pc:sldChg chg="setBg">
        <pc:chgData name="Niloofar Hosseini" userId="eb3e3110-2622-43cd-88f0-a4c46bd91734" providerId="ADAL" clId="{01BEB8B4-FFF6-BD49-8DDF-A5289CE50E5C}" dt="2024-05-22T14:52:18.068" v="8"/>
        <pc:sldMkLst>
          <pc:docMk/>
          <pc:sldMk cId="1256694635" sldId="262"/>
        </pc:sldMkLst>
      </pc:sldChg>
      <pc:sldChg chg="setBg">
        <pc:chgData name="Niloofar Hosseini" userId="eb3e3110-2622-43cd-88f0-a4c46bd91734" providerId="ADAL" clId="{01BEB8B4-FFF6-BD49-8DDF-A5289CE50E5C}" dt="2024-05-22T14:52:14.416" v="6"/>
        <pc:sldMkLst>
          <pc:docMk/>
          <pc:sldMk cId="2588034497" sldId="263"/>
        </pc:sldMkLst>
      </pc:sldChg>
      <pc:sldChg chg="del">
        <pc:chgData name="Niloofar Hosseini" userId="eb3e3110-2622-43cd-88f0-a4c46bd91734" providerId="ADAL" clId="{01BEB8B4-FFF6-BD49-8DDF-A5289CE50E5C}" dt="2024-05-22T14:54:31.059" v="42" actId="2696"/>
        <pc:sldMkLst>
          <pc:docMk/>
          <pc:sldMk cId="2662561879" sldId="264"/>
        </pc:sldMkLst>
      </pc:sldChg>
      <pc:sldChg chg="del">
        <pc:chgData name="Niloofar Hosseini" userId="eb3e3110-2622-43cd-88f0-a4c46bd91734" providerId="ADAL" clId="{01BEB8B4-FFF6-BD49-8DDF-A5289CE50E5C}" dt="2024-05-22T14:55:00.483" v="49" actId="2696"/>
        <pc:sldMkLst>
          <pc:docMk/>
          <pc:sldMk cId="923860560" sldId="265"/>
        </pc:sldMkLst>
      </pc:sldChg>
      <pc:sldChg chg="add ord">
        <pc:chgData name="Niloofar Hosseini" userId="eb3e3110-2622-43cd-88f0-a4c46bd91734" providerId="ADAL" clId="{01BEB8B4-FFF6-BD49-8DDF-A5289CE50E5C}" dt="2024-05-22T14:54:33.995" v="44" actId="20578"/>
        <pc:sldMkLst>
          <pc:docMk/>
          <pc:sldMk cId="4249571036" sldId="266"/>
        </pc:sldMkLst>
      </pc:sldChg>
      <pc:sldChg chg="add ord">
        <pc:chgData name="Niloofar Hosseini" userId="eb3e3110-2622-43cd-88f0-a4c46bd91734" providerId="ADAL" clId="{01BEB8B4-FFF6-BD49-8DDF-A5289CE50E5C}" dt="2024-05-22T14:55:06.714" v="51" actId="20578"/>
        <pc:sldMkLst>
          <pc:docMk/>
          <pc:sldMk cId="2154854065" sldId="267"/>
        </pc:sldMkLst>
      </pc:sldChg>
      <pc:sldMasterChg chg="setBg modSldLayout">
        <pc:chgData name="Niloofar Hosseini" userId="eb3e3110-2622-43cd-88f0-a4c46bd91734" providerId="ADAL" clId="{01BEB8B4-FFF6-BD49-8DDF-A5289CE50E5C}" dt="2024-05-22T14:52:08.846" v="4"/>
        <pc:sldMasterMkLst>
          <pc:docMk/>
          <pc:sldMasterMk cId="1100658836" sldId="2147483648"/>
        </pc:sldMasterMkLst>
        <pc:sldLayoutChg chg="setBg">
          <pc:chgData name="Niloofar Hosseini" userId="eb3e3110-2622-43cd-88f0-a4c46bd91734" providerId="ADAL" clId="{01BEB8B4-FFF6-BD49-8DDF-A5289CE50E5C}" dt="2024-05-22T14:52:08.846" v="4"/>
          <pc:sldLayoutMkLst>
            <pc:docMk/>
            <pc:sldMasterMk cId="1100658836" sldId="2147483648"/>
            <pc:sldLayoutMk cId="197340979" sldId="2147483649"/>
          </pc:sldLayoutMkLst>
        </pc:sldLayoutChg>
        <pc:sldLayoutChg chg="setBg">
          <pc:chgData name="Niloofar Hosseini" userId="eb3e3110-2622-43cd-88f0-a4c46bd91734" providerId="ADAL" clId="{01BEB8B4-FFF6-BD49-8DDF-A5289CE50E5C}" dt="2024-05-22T14:52:08.846" v="4"/>
          <pc:sldLayoutMkLst>
            <pc:docMk/>
            <pc:sldMasterMk cId="1100658836" sldId="2147483648"/>
            <pc:sldLayoutMk cId="2702708301" sldId="2147483650"/>
          </pc:sldLayoutMkLst>
        </pc:sldLayoutChg>
        <pc:sldLayoutChg chg="setBg">
          <pc:chgData name="Niloofar Hosseini" userId="eb3e3110-2622-43cd-88f0-a4c46bd91734" providerId="ADAL" clId="{01BEB8B4-FFF6-BD49-8DDF-A5289CE50E5C}" dt="2024-05-22T14:52:08.846" v="4"/>
          <pc:sldLayoutMkLst>
            <pc:docMk/>
            <pc:sldMasterMk cId="1100658836" sldId="2147483648"/>
            <pc:sldLayoutMk cId="2204245163" sldId="2147483651"/>
          </pc:sldLayoutMkLst>
        </pc:sldLayoutChg>
        <pc:sldLayoutChg chg="setBg">
          <pc:chgData name="Niloofar Hosseini" userId="eb3e3110-2622-43cd-88f0-a4c46bd91734" providerId="ADAL" clId="{01BEB8B4-FFF6-BD49-8DDF-A5289CE50E5C}" dt="2024-05-22T14:52:08.846" v="4"/>
          <pc:sldLayoutMkLst>
            <pc:docMk/>
            <pc:sldMasterMk cId="1100658836" sldId="2147483648"/>
            <pc:sldLayoutMk cId="1647159146" sldId="2147483652"/>
          </pc:sldLayoutMkLst>
        </pc:sldLayoutChg>
        <pc:sldLayoutChg chg="setBg">
          <pc:chgData name="Niloofar Hosseini" userId="eb3e3110-2622-43cd-88f0-a4c46bd91734" providerId="ADAL" clId="{01BEB8B4-FFF6-BD49-8DDF-A5289CE50E5C}" dt="2024-05-22T14:52:08.846" v="4"/>
          <pc:sldLayoutMkLst>
            <pc:docMk/>
            <pc:sldMasterMk cId="1100658836" sldId="2147483648"/>
            <pc:sldLayoutMk cId="3907869008" sldId="2147483653"/>
          </pc:sldLayoutMkLst>
        </pc:sldLayoutChg>
        <pc:sldLayoutChg chg="setBg">
          <pc:chgData name="Niloofar Hosseini" userId="eb3e3110-2622-43cd-88f0-a4c46bd91734" providerId="ADAL" clId="{01BEB8B4-FFF6-BD49-8DDF-A5289CE50E5C}" dt="2024-05-22T14:52:08.846" v="4"/>
          <pc:sldLayoutMkLst>
            <pc:docMk/>
            <pc:sldMasterMk cId="1100658836" sldId="2147483648"/>
            <pc:sldLayoutMk cId="4056786641" sldId="2147483654"/>
          </pc:sldLayoutMkLst>
        </pc:sldLayoutChg>
        <pc:sldLayoutChg chg="setBg">
          <pc:chgData name="Niloofar Hosseini" userId="eb3e3110-2622-43cd-88f0-a4c46bd91734" providerId="ADAL" clId="{01BEB8B4-FFF6-BD49-8DDF-A5289CE50E5C}" dt="2024-05-22T14:52:08.846" v="4"/>
          <pc:sldLayoutMkLst>
            <pc:docMk/>
            <pc:sldMasterMk cId="1100658836" sldId="2147483648"/>
            <pc:sldLayoutMk cId="2832599995" sldId="2147483655"/>
          </pc:sldLayoutMkLst>
        </pc:sldLayoutChg>
        <pc:sldLayoutChg chg="setBg">
          <pc:chgData name="Niloofar Hosseini" userId="eb3e3110-2622-43cd-88f0-a4c46bd91734" providerId="ADAL" clId="{01BEB8B4-FFF6-BD49-8DDF-A5289CE50E5C}" dt="2024-05-22T14:52:08.846" v="4"/>
          <pc:sldLayoutMkLst>
            <pc:docMk/>
            <pc:sldMasterMk cId="1100658836" sldId="2147483648"/>
            <pc:sldLayoutMk cId="773041600" sldId="2147483656"/>
          </pc:sldLayoutMkLst>
        </pc:sldLayoutChg>
        <pc:sldLayoutChg chg="setBg">
          <pc:chgData name="Niloofar Hosseini" userId="eb3e3110-2622-43cd-88f0-a4c46bd91734" providerId="ADAL" clId="{01BEB8B4-FFF6-BD49-8DDF-A5289CE50E5C}" dt="2024-05-22T14:52:08.846" v="4"/>
          <pc:sldLayoutMkLst>
            <pc:docMk/>
            <pc:sldMasterMk cId="1100658836" sldId="2147483648"/>
            <pc:sldLayoutMk cId="4085689318" sldId="2147483657"/>
          </pc:sldLayoutMkLst>
        </pc:sldLayoutChg>
        <pc:sldLayoutChg chg="setBg">
          <pc:chgData name="Niloofar Hosseini" userId="eb3e3110-2622-43cd-88f0-a4c46bd91734" providerId="ADAL" clId="{01BEB8B4-FFF6-BD49-8DDF-A5289CE50E5C}" dt="2024-05-22T14:52:08.846" v="4"/>
          <pc:sldLayoutMkLst>
            <pc:docMk/>
            <pc:sldMasterMk cId="1100658836" sldId="2147483648"/>
            <pc:sldLayoutMk cId="1881255271" sldId="2147483658"/>
          </pc:sldLayoutMkLst>
        </pc:sldLayoutChg>
        <pc:sldLayoutChg chg="setBg">
          <pc:chgData name="Niloofar Hosseini" userId="eb3e3110-2622-43cd-88f0-a4c46bd91734" providerId="ADAL" clId="{01BEB8B4-FFF6-BD49-8DDF-A5289CE50E5C}" dt="2024-05-22T14:52:08.846" v="4"/>
          <pc:sldLayoutMkLst>
            <pc:docMk/>
            <pc:sldMasterMk cId="1100658836" sldId="2147483648"/>
            <pc:sldLayoutMk cId="3667890278" sldId="2147483659"/>
          </pc:sldLayoutMkLst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C10311-3A79-43DF-88B4-AEB5D925A1F6}" type="datetimeFigureOut">
              <a:rPr lang="de-DE" smtClean="0"/>
              <a:t>07.04.2026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6023AF-6F8D-4F5D-B977-FA787C7D550F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610602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C10311-3A79-43DF-88B4-AEB5D925A1F6}" type="datetimeFigureOut">
              <a:rPr lang="de-DE" smtClean="0"/>
              <a:t>07.04.2026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6023AF-6F8D-4F5D-B977-FA787C7D550F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735652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C10311-3A79-43DF-88B4-AEB5D925A1F6}" type="datetimeFigureOut">
              <a:rPr lang="de-DE" smtClean="0"/>
              <a:t>07.04.2026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6023AF-6F8D-4F5D-B977-FA787C7D550F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791161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C10311-3A79-43DF-88B4-AEB5D925A1F6}" type="datetimeFigureOut">
              <a:rPr lang="de-DE" smtClean="0"/>
              <a:t>07.04.2026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6023AF-6F8D-4F5D-B977-FA787C7D550F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693053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C10311-3A79-43DF-88B4-AEB5D925A1F6}" type="datetimeFigureOut">
              <a:rPr lang="de-DE" smtClean="0"/>
              <a:t>07.04.2026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6023AF-6F8D-4F5D-B977-FA787C7D550F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325202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C10311-3A79-43DF-88B4-AEB5D925A1F6}" type="datetimeFigureOut">
              <a:rPr lang="de-DE" smtClean="0"/>
              <a:t>07.04.2026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6023AF-6F8D-4F5D-B977-FA787C7D550F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488735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C10311-3A79-43DF-88B4-AEB5D925A1F6}" type="datetimeFigureOut">
              <a:rPr lang="de-DE" smtClean="0"/>
              <a:t>07.04.2026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6023AF-6F8D-4F5D-B977-FA787C7D550F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769652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C10311-3A79-43DF-88B4-AEB5D925A1F6}" type="datetimeFigureOut">
              <a:rPr lang="de-DE" smtClean="0"/>
              <a:t>07.04.2026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6023AF-6F8D-4F5D-B977-FA787C7D550F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421373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C10311-3A79-43DF-88B4-AEB5D925A1F6}" type="datetimeFigureOut">
              <a:rPr lang="de-DE" smtClean="0"/>
              <a:t>07.04.2026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6023AF-6F8D-4F5D-B977-FA787C7D550F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351225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C10311-3A79-43DF-88B4-AEB5D925A1F6}" type="datetimeFigureOut">
              <a:rPr lang="de-DE" smtClean="0"/>
              <a:t>07.04.2026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6023AF-6F8D-4F5D-B977-FA787C7D550F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451726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C10311-3A79-43DF-88B4-AEB5D925A1F6}" type="datetimeFigureOut">
              <a:rPr lang="de-DE" smtClean="0"/>
              <a:t>07.04.2026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6023AF-6F8D-4F5D-B977-FA787C7D550F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71336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C10311-3A79-43DF-88B4-AEB5D925A1F6}" type="datetimeFigureOut">
              <a:rPr lang="de-DE" smtClean="0"/>
              <a:t>07.04.2026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6023AF-6F8D-4F5D-B977-FA787C7D550F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5057774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8803449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90E09B2-73E3-E5BE-91D9-3F6D771684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FA5BA021-587D-2173-C9FF-DEA12343B92A}"/>
              </a:ext>
            </a:extLst>
          </p:cNvPr>
          <p:cNvSpPr/>
          <p:nvPr/>
        </p:nvSpPr>
        <p:spPr>
          <a:xfrm>
            <a:off x="0" y="0"/>
            <a:ext cx="12192000" cy="4332404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60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در هر فصل زندگی تو با منی</a:t>
            </a:r>
          </a:p>
          <a:p>
            <a:pPr algn="ctr" rtl="1">
              <a:lnSpc>
                <a:spcPct val="150000"/>
              </a:lnSpc>
            </a:pPr>
            <a:endParaRPr lang="fa-IR" sz="4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Dar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har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fasle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zendegi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to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ba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mani</a:t>
            </a:r>
            <a:endParaRPr lang="fa-IR" sz="36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2337355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566946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5451492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در سرمای پاییز زندگی ای عیسی تنها امیدم تویی</a:t>
            </a: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برگ های پاییزیم چون ریزد دانم کلامت می‌ماند باقی</a:t>
            </a:r>
          </a:p>
          <a:p>
            <a:pPr algn="ctr" rtl="1">
              <a:lnSpc>
                <a:spcPct val="150000"/>
              </a:lnSpc>
            </a:pPr>
            <a:endParaRPr lang="fa-IR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Dar </a:t>
            </a:r>
            <a:r>
              <a:rPr lang="en-US" sz="3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sarmaye</a:t>
            </a:r>
            <a:r>
              <a:rPr 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payize</a:t>
            </a:r>
            <a:r>
              <a:rPr 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zendegi</a:t>
            </a:r>
            <a:r>
              <a:rPr 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ey</a:t>
            </a:r>
            <a:r>
              <a:rPr 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isa tanha </a:t>
            </a:r>
            <a:r>
              <a:rPr lang="en-US" sz="3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omidam</a:t>
            </a:r>
            <a:r>
              <a:rPr 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toyi</a:t>
            </a:r>
            <a:endParaRPr lang="en-US" sz="3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Barghaye</a:t>
            </a:r>
            <a:r>
              <a:rPr 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payiziam</a:t>
            </a:r>
            <a:r>
              <a:rPr 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chon </a:t>
            </a:r>
            <a:r>
              <a:rPr lang="en-US" sz="3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rizad</a:t>
            </a:r>
            <a:r>
              <a:rPr 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danam</a:t>
            </a:r>
            <a:r>
              <a:rPr 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kalamata </a:t>
            </a:r>
            <a:r>
              <a:rPr lang="en-US" sz="3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mimanad</a:t>
            </a:r>
            <a:r>
              <a:rPr 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baghi</a:t>
            </a:r>
            <a:endParaRPr lang="fa-IR" sz="3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379807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4550684-C608-F116-5CDB-EAFC0CD05FC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49B1F8EC-5729-A253-4E95-B21D1EA201C1}"/>
              </a:ext>
            </a:extLst>
          </p:cNvPr>
          <p:cNvSpPr/>
          <p:nvPr/>
        </p:nvSpPr>
        <p:spPr>
          <a:xfrm>
            <a:off x="0" y="0"/>
            <a:ext cx="12192000" cy="5359159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36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خداوند طراوت و شادی بهارم فقط تویی</a:t>
            </a:r>
          </a:p>
          <a:p>
            <a:pPr algn="ctr" rtl="1">
              <a:lnSpc>
                <a:spcPct val="150000"/>
              </a:lnSpc>
            </a:pPr>
            <a:r>
              <a:rPr lang="fa-IR" sz="4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شکوفا کن محبت در قلبم خداوند آبادی</a:t>
            </a:r>
          </a:p>
          <a:p>
            <a:pPr algn="ctr" rtl="1">
              <a:lnSpc>
                <a:spcPct val="150000"/>
              </a:lnSpc>
            </a:pPr>
            <a:endParaRPr lang="fa-IR" sz="4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2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Khodavande</a:t>
            </a:r>
            <a:r>
              <a:rPr lang="en-US" sz="32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taravat</a:t>
            </a:r>
            <a:r>
              <a:rPr lang="en-US" sz="32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o </a:t>
            </a:r>
            <a:r>
              <a:rPr lang="en-US" sz="32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shadi</a:t>
            </a:r>
            <a:r>
              <a:rPr lang="en-US" sz="32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, </a:t>
            </a:r>
            <a:r>
              <a:rPr lang="en-US" sz="32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baharam</a:t>
            </a:r>
            <a:r>
              <a:rPr lang="en-US" sz="32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faghat</a:t>
            </a:r>
            <a:r>
              <a:rPr lang="en-US" sz="32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toyi</a:t>
            </a:r>
            <a:endParaRPr lang="en-US" sz="32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2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Shokufa</a:t>
            </a:r>
            <a:r>
              <a:rPr lang="en-US" sz="32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kon</a:t>
            </a:r>
            <a:r>
              <a:rPr lang="en-US" sz="32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mohabat</a:t>
            </a:r>
            <a:r>
              <a:rPr lang="en-US" sz="32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dar</a:t>
            </a:r>
            <a:r>
              <a:rPr lang="en-US" sz="32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ghalbam</a:t>
            </a:r>
            <a:r>
              <a:rPr lang="en-US" sz="32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khodavande</a:t>
            </a:r>
            <a:r>
              <a:rPr lang="en-US" sz="32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abadi</a:t>
            </a:r>
            <a:endParaRPr lang="fa-IR" sz="32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409902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6F39DA7-F26C-ABBB-C303-BF9B862A439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C6AD2D34-F042-4A25-2A7F-4CCA00FCD874}"/>
              </a:ext>
            </a:extLst>
          </p:cNvPr>
          <p:cNvSpPr/>
          <p:nvPr/>
        </p:nvSpPr>
        <p:spPr>
          <a:xfrm>
            <a:off x="0" y="0"/>
            <a:ext cx="12192000" cy="4332404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60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در هر فصل زندگی تو با منی</a:t>
            </a:r>
          </a:p>
          <a:p>
            <a:pPr algn="ctr" rtl="1">
              <a:lnSpc>
                <a:spcPct val="150000"/>
              </a:lnSpc>
            </a:pPr>
            <a:endParaRPr lang="fa-IR" sz="4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Dar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har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fasle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zendegi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to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ba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mani</a:t>
            </a:r>
            <a:endParaRPr lang="fa-IR" sz="36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451508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6316862-C87A-7999-AA38-CA79E1A7BF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EFBBDE4E-1289-3A2A-3FCE-A7491BA77098}"/>
              </a:ext>
            </a:extLst>
          </p:cNvPr>
          <p:cNvSpPr/>
          <p:nvPr/>
        </p:nvSpPr>
        <p:spPr>
          <a:xfrm>
            <a:off x="0" y="0"/>
            <a:ext cx="12192000" cy="5543825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در زمستان تنگی و جفا می‌شنوم صدای بهارم  را</a:t>
            </a: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دانم دردهای زمان حاضر هیچ است در قیاس ظهور جلال</a:t>
            </a:r>
          </a:p>
          <a:p>
            <a:pPr algn="ctr" rtl="1">
              <a:lnSpc>
                <a:spcPct val="150000"/>
              </a:lnSpc>
            </a:pPr>
            <a:endParaRPr lang="fa-IR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Dar </a:t>
            </a:r>
            <a:r>
              <a:rPr lang="en-US" sz="3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zemestane</a:t>
            </a:r>
            <a:r>
              <a:rPr 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tangi o </a:t>
            </a:r>
            <a:r>
              <a:rPr lang="en-US" sz="3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jafa</a:t>
            </a:r>
            <a:r>
              <a:rPr 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mishnavam</a:t>
            </a:r>
            <a:r>
              <a:rPr 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sedaye</a:t>
            </a:r>
            <a:r>
              <a:rPr 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baharam</a:t>
            </a:r>
            <a:r>
              <a:rPr 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endParaRPr lang="en-US" sz="3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Danam </a:t>
            </a:r>
            <a:r>
              <a:rPr lang="en-US" sz="3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dardhaye</a:t>
            </a:r>
            <a:r>
              <a:rPr 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zamane</a:t>
            </a:r>
            <a:r>
              <a:rPr 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hazer </a:t>
            </a:r>
            <a:r>
              <a:rPr lang="en-US" sz="3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hich</a:t>
            </a:r>
            <a:r>
              <a:rPr 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ast</a:t>
            </a:r>
            <a:r>
              <a:rPr 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dar</a:t>
            </a:r>
            <a:r>
              <a:rPr 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ghiyase</a:t>
            </a:r>
            <a:r>
              <a:rPr 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zohure</a:t>
            </a:r>
            <a:r>
              <a:rPr 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jalal</a:t>
            </a:r>
            <a:endParaRPr lang="fa-IR" sz="3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748579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1FD88AE-D7D3-62AC-E224-3ED02819127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074CC8DE-FCA6-CD50-6AC2-F4D7B8A33DDE}"/>
              </a:ext>
            </a:extLst>
          </p:cNvPr>
          <p:cNvSpPr/>
          <p:nvPr/>
        </p:nvSpPr>
        <p:spPr>
          <a:xfrm>
            <a:off x="0" y="0"/>
            <a:ext cx="12192000" cy="5359159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36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خداوند طراوت و شادی بهارم فقط تویی</a:t>
            </a:r>
          </a:p>
          <a:p>
            <a:pPr algn="ctr" rtl="1">
              <a:lnSpc>
                <a:spcPct val="150000"/>
              </a:lnSpc>
            </a:pPr>
            <a:r>
              <a:rPr lang="fa-IR" sz="4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شکوفا کن محبت در قلبم خداوند آبادی</a:t>
            </a:r>
          </a:p>
          <a:p>
            <a:pPr algn="ctr" rtl="1">
              <a:lnSpc>
                <a:spcPct val="150000"/>
              </a:lnSpc>
            </a:pPr>
            <a:endParaRPr lang="fa-IR" sz="4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2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Khodavande</a:t>
            </a:r>
            <a:r>
              <a:rPr lang="en-US" sz="32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taravat</a:t>
            </a:r>
            <a:r>
              <a:rPr lang="en-US" sz="32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o </a:t>
            </a:r>
            <a:r>
              <a:rPr lang="en-US" sz="32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shadi</a:t>
            </a:r>
            <a:r>
              <a:rPr lang="en-US" sz="32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, </a:t>
            </a:r>
            <a:r>
              <a:rPr lang="en-US" sz="32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baharam</a:t>
            </a:r>
            <a:r>
              <a:rPr lang="en-US" sz="32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faghat</a:t>
            </a:r>
            <a:r>
              <a:rPr lang="en-US" sz="32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toyi</a:t>
            </a:r>
            <a:endParaRPr lang="en-US" sz="32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2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Shokufa</a:t>
            </a:r>
            <a:r>
              <a:rPr lang="en-US" sz="32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kon</a:t>
            </a:r>
            <a:r>
              <a:rPr lang="en-US" sz="32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mohabat</a:t>
            </a:r>
            <a:r>
              <a:rPr lang="en-US" sz="32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dar</a:t>
            </a:r>
            <a:r>
              <a:rPr lang="en-US" sz="32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ghalbam</a:t>
            </a:r>
            <a:r>
              <a:rPr lang="en-US" sz="32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khodavande</a:t>
            </a:r>
            <a:r>
              <a:rPr lang="en-US" sz="32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abadi</a:t>
            </a:r>
            <a:endParaRPr lang="fa-IR" sz="32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877985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0A4E8BA-E245-7D77-9253-DF13AF7534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517F0C91-0099-A084-39F6-68510C33C20A}"/>
              </a:ext>
            </a:extLst>
          </p:cNvPr>
          <p:cNvSpPr/>
          <p:nvPr/>
        </p:nvSpPr>
        <p:spPr>
          <a:xfrm>
            <a:off x="0" y="0"/>
            <a:ext cx="12192000" cy="4332404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60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در هر فصل زندگی تو با منی</a:t>
            </a:r>
          </a:p>
          <a:p>
            <a:pPr algn="ctr" rtl="1">
              <a:lnSpc>
                <a:spcPct val="150000"/>
              </a:lnSpc>
            </a:pPr>
            <a:endParaRPr lang="fa-IR" sz="4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Dar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har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fasle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zendegi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to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ba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mani</a:t>
            </a:r>
            <a:endParaRPr lang="fa-IR" sz="36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6479816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1A10616-55DC-83B1-D17C-98C1635AD33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42D8EEFD-BE8E-604A-7B52-8F086413FC56}"/>
              </a:ext>
            </a:extLst>
          </p:cNvPr>
          <p:cNvSpPr/>
          <p:nvPr/>
        </p:nvSpPr>
        <p:spPr>
          <a:xfrm>
            <a:off x="0" y="0"/>
            <a:ext cx="12192000" cy="5543825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در گرمای سوزان تابستان باران رحمتت را بباران</a:t>
            </a: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در خشکسالی درد و هر تنگی می‌پرستم نامت سرودخوانان</a:t>
            </a:r>
          </a:p>
          <a:p>
            <a:pPr algn="ctr" rtl="1">
              <a:lnSpc>
                <a:spcPct val="150000"/>
              </a:lnSpc>
            </a:pPr>
            <a:endParaRPr lang="fa-IR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Dar </a:t>
            </a:r>
            <a:r>
              <a:rPr lang="en-US" sz="3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garmaye</a:t>
            </a:r>
            <a:r>
              <a:rPr 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Suzane </a:t>
            </a:r>
            <a:r>
              <a:rPr lang="en-US" sz="3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tabestan</a:t>
            </a:r>
            <a:r>
              <a:rPr 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barane</a:t>
            </a:r>
            <a:r>
              <a:rPr 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rahmatat</a:t>
            </a:r>
            <a:r>
              <a:rPr 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bebaran</a:t>
            </a:r>
            <a:endParaRPr lang="en-US" sz="3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Dar </a:t>
            </a:r>
            <a:r>
              <a:rPr lang="en-US" sz="3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khoshksali</a:t>
            </a:r>
            <a:r>
              <a:rPr 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o </a:t>
            </a:r>
            <a:r>
              <a:rPr lang="en-US" sz="3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dardo</a:t>
            </a:r>
            <a:r>
              <a:rPr 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har</a:t>
            </a:r>
            <a:r>
              <a:rPr 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tangi </a:t>
            </a:r>
            <a:r>
              <a:rPr lang="en-US" sz="3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miparastam</a:t>
            </a:r>
            <a:r>
              <a:rPr 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namat</a:t>
            </a:r>
            <a:r>
              <a:rPr 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sorudkhanan</a:t>
            </a:r>
            <a:endParaRPr lang="fa-IR" sz="3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7302788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C149568-31DF-13AF-8B31-8A9CFEA3812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38943406-2D42-F7C6-45D5-12BD9D87CA3D}"/>
              </a:ext>
            </a:extLst>
          </p:cNvPr>
          <p:cNvSpPr/>
          <p:nvPr/>
        </p:nvSpPr>
        <p:spPr>
          <a:xfrm>
            <a:off x="0" y="0"/>
            <a:ext cx="12192000" cy="5359159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36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خداوند طراوت و شادی بهارم فقط تویی</a:t>
            </a:r>
          </a:p>
          <a:p>
            <a:pPr algn="ctr" rtl="1">
              <a:lnSpc>
                <a:spcPct val="150000"/>
              </a:lnSpc>
            </a:pPr>
            <a:r>
              <a:rPr lang="fa-IR" sz="4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شکوفا کن محبت در قلبم خداوند آبادی</a:t>
            </a:r>
          </a:p>
          <a:p>
            <a:pPr algn="ctr" rtl="1">
              <a:lnSpc>
                <a:spcPct val="150000"/>
              </a:lnSpc>
            </a:pPr>
            <a:endParaRPr lang="fa-IR" sz="4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2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Khodavande</a:t>
            </a:r>
            <a:r>
              <a:rPr lang="en-US" sz="32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taravat</a:t>
            </a:r>
            <a:r>
              <a:rPr lang="en-US" sz="32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o </a:t>
            </a:r>
            <a:r>
              <a:rPr lang="en-US" sz="32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shadi</a:t>
            </a:r>
            <a:r>
              <a:rPr lang="en-US" sz="32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, </a:t>
            </a:r>
            <a:r>
              <a:rPr lang="en-US" sz="32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baharam</a:t>
            </a:r>
            <a:r>
              <a:rPr lang="en-US" sz="32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faghat</a:t>
            </a:r>
            <a:r>
              <a:rPr lang="en-US" sz="32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toyi</a:t>
            </a:r>
            <a:endParaRPr lang="en-US" sz="32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2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Shokufa</a:t>
            </a:r>
            <a:r>
              <a:rPr lang="en-US" sz="32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kon</a:t>
            </a:r>
            <a:r>
              <a:rPr lang="en-US" sz="32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mohabat</a:t>
            </a:r>
            <a:r>
              <a:rPr lang="en-US" sz="32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dar</a:t>
            </a:r>
            <a:r>
              <a:rPr lang="en-US" sz="32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ghalbam</a:t>
            </a:r>
            <a:r>
              <a:rPr lang="en-US" sz="32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khodavande</a:t>
            </a:r>
            <a:r>
              <a:rPr lang="en-US" sz="32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abadi</a:t>
            </a:r>
            <a:endParaRPr lang="fa-IR" sz="32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16577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31</TotalTime>
  <Words>236</Words>
  <Application>Microsoft Office PowerPoint</Application>
  <PresentationFormat>Widescreen</PresentationFormat>
  <Paragraphs>48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Niloofar</dc:creator>
  <cp:lastModifiedBy>yalda mirshekar</cp:lastModifiedBy>
  <cp:revision>5</cp:revision>
  <dcterms:created xsi:type="dcterms:W3CDTF">2019-10-23T19:00:32Z</dcterms:created>
  <dcterms:modified xsi:type="dcterms:W3CDTF">2026-04-07T15:02:03Z</dcterms:modified>
</cp:coreProperties>
</file>